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65" r:id="rId2"/>
    <p:sldId id="280" r:id="rId3"/>
    <p:sldId id="278" r:id="rId4"/>
    <p:sldId id="281" r:id="rId5"/>
    <p:sldId id="287" r:id="rId6"/>
    <p:sldId id="284" r:id="rId7"/>
    <p:sldId id="286" r:id="rId8"/>
    <p:sldId id="290" r:id="rId9"/>
    <p:sldId id="291" r:id="rId10"/>
    <p:sldId id="295" r:id="rId11"/>
    <p:sldId id="293" r:id="rId12"/>
    <p:sldId id="29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7310" userDrawn="1">
          <p15:clr>
            <a:srgbClr val="A4A3A4"/>
          </p15:clr>
        </p15:guide>
        <p15:guide id="3" orient="horz" pos="346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  <p15:guide id="5" pos="370" userDrawn="1">
          <p15:clr>
            <a:srgbClr val="A4A3A4"/>
          </p15:clr>
        </p15:guide>
        <p15:guide id="6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ian Kurniawan" initials="AK" lastIdx="1" clrIdx="0">
    <p:extLst>
      <p:ext uri="{19B8F6BF-5375-455C-9EA6-DF929625EA0E}">
        <p15:presenceInfo xmlns:p15="http://schemas.microsoft.com/office/powerpoint/2012/main" userId="Andrian Kurniawa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A8A"/>
    <a:srgbClr val="FE9090"/>
    <a:srgbClr val="39C41C"/>
    <a:srgbClr val="FFFFFF"/>
    <a:srgbClr val="0A0A0A"/>
    <a:srgbClr val="0D0D0D"/>
    <a:srgbClr val="2128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34" autoAdjust="0"/>
    <p:restoredTop sz="96405" autoAdjust="0"/>
  </p:normalViewPr>
  <p:slideViewPr>
    <p:cSldViewPr snapToGrid="0">
      <p:cViewPr varScale="1">
        <p:scale>
          <a:sx n="126" d="100"/>
          <a:sy n="126" d="100"/>
        </p:scale>
        <p:origin x="640" y="200"/>
      </p:cViewPr>
      <p:guideLst>
        <p:guide orient="horz" pos="2160"/>
        <p:guide pos="7310"/>
        <p:guide orient="horz" pos="346"/>
        <p:guide orient="horz" pos="3974"/>
        <p:guide pos="37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296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B733B9-8EC0-42B5-8E57-02021CC32B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EAE7FE-5257-44BC-A234-983385E49ED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053CA-6C57-4F62-BDA1-685AD8AE14C0}" type="datetimeFigureOut">
              <a:rPr lang="en-ID" smtClean="0"/>
              <a:t>15/04/20</a:t>
            </a:fld>
            <a:endParaRPr lang="en-ID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70588-37CF-49E6-87F2-C8E1A884FF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080689-DD23-4926-A93C-03EC6FA6A2D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1F0AD-E956-4B4C-A583-20A57F82C11B}" type="slidenum">
              <a:rPr lang="en-ID" smtClean="0"/>
              <a:t>‹Nº›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0476696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89EC0-97F0-4BF1-B975-36615910DF41}" type="datetimeFigureOut">
              <a:rPr lang="en-ID" smtClean="0"/>
              <a:t>15/04/20</a:t>
            </a:fld>
            <a:endParaRPr lang="en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D21E5-C797-4859-80D8-9F6BFF6A8A42}" type="slidenum">
              <a:rPr lang="en-ID" smtClean="0"/>
              <a:t>‹Nº›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215665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6630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CE422C66-EBDB-4856-AB3C-8A4EC6D3325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91183" y="1133050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1486457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2D385EF-C35C-4924-9F0E-58F610452BC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87725" y="4924425"/>
            <a:ext cx="1397000" cy="1397000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424C07B-A584-4137-ABB3-B05892BB088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678383" y="917150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1865893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AB10EEB9-DC51-4BCE-9F8D-7B560EF259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636483" y="1133050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170237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67DF7253-1186-4C3A-A735-FA6DA0017F4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091543" y="1450403"/>
            <a:ext cx="6008914" cy="150855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1604525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F04E8C0A-FDEF-4CC7-9983-90558AB5B84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636483" y="1133050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597128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6692AA9-2E09-4188-9D6A-9AF5A7A9B41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91183" y="1133050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365318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A9225041-483A-4168-AA52-327E558CAD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72192" y="1133050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1309679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DB378EEF-182A-44E7-8EC7-8C64A87A99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72778" y="1133050"/>
            <a:ext cx="4248150" cy="31849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408641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CD7B46E2-76B0-4532-9FEF-E58E4EA1B8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03200" y="-114300"/>
            <a:ext cx="6985000" cy="697230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E845E50-5207-4982-B8C3-3A1388F95A3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07100" y="615950"/>
            <a:ext cx="6667500" cy="26606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8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32581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C6152951-3563-4AE9-86C7-1E396E0353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838950" y="113305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227179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6F8DB7-2757-4865-AAD8-4EC0BA1F1D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40000" y="412750"/>
            <a:ext cx="7112000" cy="88265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952464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6F8DB7-2757-4865-AAD8-4EC0BA1F1D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40000" y="412750"/>
            <a:ext cx="7112000" cy="88265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2110823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6F8DB7-2757-4865-AAD8-4EC0BA1F1D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40000" y="412750"/>
            <a:ext cx="7112000" cy="88265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8BAA4EC-BF00-4732-B7D9-8FF7E62669E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80211" y="3962040"/>
            <a:ext cx="1161866" cy="116186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C4B1D50-C5E1-45D2-B442-8FABE1E2801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642725" y="2099871"/>
            <a:ext cx="1161866" cy="116186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80BCE0E-0D62-4539-92F3-9555995CF3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03754" y="3843117"/>
            <a:ext cx="1161866" cy="116186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B92BBF8-407E-47A5-9E29-3A76EABC648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71067" y="4240296"/>
            <a:ext cx="1161866" cy="116186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662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A46F8DB7-2757-4865-AAD8-4EC0BA1F1D8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40000" y="412750"/>
            <a:ext cx="7112000" cy="88265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1E2FEC66-E5F6-4703-A980-C5A467BF276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38900" y="1952625"/>
            <a:ext cx="1981200" cy="287655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5BC13744-6FFD-4170-9FD3-D00AC7D9088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733800" y="1952625"/>
            <a:ext cx="2103438" cy="2876550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938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F04BED59-8B5B-4E5F-B212-9F617661F81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40100" y="1365250"/>
            <a:ext cx="5511800" cy="13462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947019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5064FAC5-F2C6-4709-91E6-43A4BC5BEDB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49400" y="90170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36335874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B5785C7-980C-4319-B422-2E79FC16F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04900" y="145415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37185217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B5785C7-980C-4319-B422-2E79FC16F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36483" y="79375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393710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B5785C7-980C-4319-B422-2E79FC16F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36483" y="79375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9932840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B5785C7-980C-4319-B422-2E79FC16F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36483" y="79375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23644542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B5785C7-980C-4319-B422-2E79FC16F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04900" y="1949450"/>
            <a:ext cx="4248150" cy="134620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</p:spTree>
    <p:extLst>
      <p:ext uri="{BB962C8B-B14F-4D97-AF65-F5344CB8AC3E}">
        <p14:creationId xmlns:p14="http://schemas.microsoft.com/office/powerpoint/2010/main" val="6235120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0C32B0-4F67-4973-8E21-5ADC03DD46A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7999"/>
          </a:xfrm>
          <a:solidFill>
            <a:schemeClr val="bg2">
              <a:lumMod val="95000"/>
            </a:schemeClr>
          </a:solidFill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9802647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0C32B0-4F67-4973-8E21-5ADC03DD46A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7999"/>
          </a:xfrm>
          <a:solidFill>
            <a:schemeClr val="bg2">
              <a:lumMod val="95000"/>
            </a:schemeClr>
          </a:solidFill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en-ID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F746E89D-1FA5-4FD0-8F57-DC8DE59DAB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91183" y="1644225"/>
            <a:ext cx="4248150" cy="1508550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4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Write Title Here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8EF96AA-F55D-4139-9D97-444904A03AA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954" y="1304925"/>
            <a:ext cx="5915025" cy="36957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79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D4C1B8-6D16-4015-A0E8-E4633BBC0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507BE7-B79B-4F9F-9C14-5E9B7935E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CC5D0-C112-4903-BB22-33DF07A652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04E04-441F-4771-B6EF-86C7565F3C45}" type="datetimeFigureOut">
              <a:rPr lang="en-ID" smtClean="0"/>
              <a:t>15/04/20</a:t>
            </a:fld>
            <a:endParaRPr lang="en-ID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8D3A4-9B09-47C6-91F8-A02BF936DF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AD10A-EAF6-42AC-B1BF-93C1B7A017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356F5-5040-45F3-9DFE-AA818FBF1AB1}" type="slidenum">
              <a:rPr lang="en-ID" smtClean="0"/>
              <a:t>‹Nº›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9944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89" r:id="rId2"/>
    <p:sldLayoutId id="2147483687" r:id="rId3"/>
    <p:sldLayoutId id="2147483686" r:id="rId4"/>
    <p:sldLayoutId id="2147483685" r:id="rId5"/>
    <p:sldLayoutId id="2147483682" r:id="rId6"/>
    <p:sldLayoutId id="2147483679" r:id="rId7"/>
    <p:sldLayoutId id="2147483678" r:id="rId8"/>
    <p:sldLayoutId id="2147483677" r:id="rId9"/>
    <p:sldLayoutId id="2147483676" r:id="rId10"/>
    <p:sldLayoutId id="2147483673" r:id="rId11"/>
    <p:sldLayoutId id="2147483672" r:id="rId12"/>
    <p:sldLayoutId id="2147483680" r:id="rId13"/>
    <p:sldLayoutId id="2147483675" r:id="rId14"/>
    <p:sldLayoutId id="2147483674" r:id="rId15"/>
    <p:sldLayoutId id="2147483670" r:id="rId16"/>
    <p:sldLayoutId id="2147483669" r:id="rId17"/>
    <p:sldLayoutId id="2147483668" r:id="rId18"/>
    <p:sldLayoutId id="2147483683" r:id="rId19"/>
    <p:sldLayoutId id="2147483688" r:id="rId20"/>
    <p:sldLayoutId id="2147483684" r:id="rId21"/>
    <p:sldLayoutId id="2147483671" r:id="rId22"/>
    <p:sldLayoutId id="2147483667" r:id="rId23"/>
    <p:sldLayoutId id="2147483681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8E817742-074D-49AB-A9B6-B673B9911657}"/>
              </a:ext>
            </a:extLst>
          </p:cNvPr>
          <p:cNvSpPr>
            <a:spLocks/>
          </p:cNvSpPr>
          <p:nvPr/>
        </p:nvSpPr>
        <p:spPr bwMode="auto">
          <a:xfrm>
            <a:off x="4763" y="-132721"/>
            <a:ext cx="3246437" cy="4686305"/>
          </a:xfrm>
          <a:custGeom>
            <a:avLst/>
            <a:gdLst>
              <a:gd name="T0" fmla="*/ 1374 w 1655"/>
              <a:gd name="T1" fmla="*/ 2221 h 2390"/>
              <a:gd name="T2" fmla="*/ 903 w 1655"/>
              <a:gd name="T3" fmla="*/ 2362 h 2390"/>
              <a:gd name="T4" fmla="*/ 1023 w 1655"/>
              <a:gd name="T5" fmla="*/ 1577 h 2390"/>
              <a:gd name="T6" fmla="*/ 0 w 1655"/>
              <a:gd name="T7" fmla="*/ 557 h 2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55" h="2390">
                <a:moveTo>
                  <a:pt x="1374" y="2221"/>
                </a:moveTo>
                <a:cubicBezTo>
                  <a:pt x="1374" y="2221"/>
                  <a:pt x="1105" y="2390"/>
                  <a:pt x="903" y="2362"/>
                </a:cubicBezTo>
                <a:cubicBezTo>
                  <a:pt x="660" y="2328"/>
                  <a:pt x="500" y="2041"/>
                  <a:pt x="1023" y="1577"/>
                </a:cubicBezTo>
                <a:cubicBezTo>
                  <a:pt x="1655" y="1017"/>
                  <a:pt x="1029" y="0"/>
                  <a:pt x="0" y="55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16F8593-0DE6-4837-96E7-F4384BCD77D6}"/>
              </a:ext>
            </a:extLst>
          </p:cNvPr>
          <p:cNvGrpSpPr/>
          <p:nvPr/>
        </p:nvGrpSpPr>
        <p:grpSpPr>
          <a:xfrm rot="857248">
            <a:off x="2514946" y="3861705"/>
            <a:ext cx="622765" cy="494461"/>
            <a:chOff x="3660775" y="5573713"/>
            <a:chExt cx="1001713" cy="795337"/>
          </a:xfrm>
        </p:grpSpPr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35FD3445-2986-4A6E-B871-E732A37F62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0 w 473"/>
                <a:gd name="T1" fmla="*/ 327 h 467"/>
                <a:gd name="T2" fmla="*/ 0 w 473"/>
                <a:gd name="T3" fmla="*/ 467 h 467"/>
                <a:gd name="T4" fmla="*/ 473 w 473"/>
                <a:gd name="T5" fmla="*/ 0 h 467"/>
                <a:gd name="T6" fmla="*/ 0 w 473"/>
                <a:gd name="T7" fmla="*/ 32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0" y="327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8331A732-CBD3-41A6-B01E-0456DFAE76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775" y="5573713"/>
              <a:ext cx="1001713" cy="519112"/>
            </a:xfrm>
            <a:custGeom>
              <a:avLst/>
              <a:gdLst>
                <a:gd name="T0" fmla="*/ 0 w 631"/>
                <a:gd name="T1" fmla="*/ 218 h 327"/>
                <a:gd name="T2" fmla="*/ 158 w 631"/>
                <a:gd name="T3" fmla="*/ 327 h 327"/>
                <a:gd name="T4" fmla="*/ 631 w 631"/>
                <a:gd name="T5" fmla="*/ 0 h 327"/>
                <a:gd name="T6" fmla="*/ 0 w 631"/>
                <a:gd name="T7" fmla="*/ 218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1" h="327">
                  <a:moveTo>
                    <a:pt x="0" y="218"/>
                  </a:moveTo>
                  <a:lnTo>
                    <a:pt x="158" y="327"/>
                  </a:lnTo>
                  <a:lnTo>
                    <a:pt x="631" y="0"/>
                  </a:lnTo>
                  <a:lnTo>
                    <a:pt x="0" y="2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1E6D62F1-E108-4A8A-9B39-86D69D308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42 w 473"/>
                <a:gd name="T1" fmla="*/ 373 h 467"/>
                <a:gd name="T2" fmla="*/ 0 w 473"/>
                <a:gd name="T3" fmla="*/ 467 h 467"/>
                <a:gd name="T4" fmla="*/ 473 w 473"/>
                <a:gd name="T5" fmla="*/ 0 h 467"/>
                <a:gd name="T6" fmla="*/ 42 w 473"/>
                <a:gd name="T7" fmla="*/ 37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42" y="373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42" y="37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F4068317-EBE7-45F8-98A2-4CAD8971D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8275" y="5573713"/>
              <a:ext cx="684213" cy="795337"/>
            </a:xfrm>
            <a:custGeom>
              <a:avLst/>
              <a:gdLst>
                <a:gd name="T0" fmla="*/ 431 w 431"/>
                <a:gd name="T1" fmla="*/ 0 h 501"/>
                <a:gd name="T2" fmla="*/ 189 w 431"/>
                <a:gd name="T3" fmla="*/ 501 h 501"/>
                <a:gd name="T4" fmla="*/ 0 w 431"/>
                <a:gd name="T5" fmla="*/ 373 h 501"/>
                <a:gd name="T6" fmla="*/ 431 w 431"/>
                <a:gd name="T7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1" h="501">
                  <a:moveTo>
                    <a:pt x="431" y="0"/>
                  </a:moveTo>
                  <a:lnTo>
                    <a:pt x="189" y="501"/>
                  </a:lnTo>
                  <a:lnTo>
                    <a:pt x="0" y="373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sp>
        <p:nvSpPr>
          <p:cNvPr id="28" name="Freeform 26">
            <a:extLst>
              <a:ext uri="{FF2B5EF4-FFF2-40B4-BE49-F238E27FC236}">
                <a16:creationId xmlns:a16="http://schemas.microsoft.com/office/drawing/2014/main" id="{8B361D12-A125-42D6-AAFB-732635033488}"/>
              </a:ext>
            </a:extLst>
          </p:cNvPr>
          <p:cNvSpPr>
            <a:spLocks/>
          </p:cNvSpPr>
          <p:nvPr/>
        </p:nvSpPr>
        <p:spPr bwMode="auto">
          <a:xfrm>
            <a:off x="9944101" y="1959763"/>
            <a:ext cx="2247900" cy="4374475"/>
          </a:xfrm>
          <a:custGeom>
            <a:avLst/>
            <a:gdLst>
              <a:gd name="T0" fmla="*/ 775 w 1241"/>
              <a:gd name="T1" fmla="*/ 428 h 2420"/>
              <a:gd name="T2" fmla="*/ 394 w 1241"/>
              <a:gd name="T3" fmla="*/ 2031 h 2420"/>
              <a:gd name="T4" fmla="*/ 1241 w 1241"/>
              <a:gd name="T5" fmla="*/ 2301 h 2420"/>
              <a:gd name="T6" fmla="*/ 1241 w 1241"/>
              <a:gd name="T7" fmla="*/ 0 h 2420"/>
              <a:gd name="T8" fmla="*/ 775 w 1241"/>
              <a:gd name="T9" fmla="*/ 428 h 2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1" h="2420">
                <a:moveTo>
                  <a:pt x="775" y="428"/>
                </a:moveTo>
                <a:cubicBezTo>
                  <a:pt x="1082" y="832"/>
                  <a:pt x="0" y="1235"/>
                  <a:pt x="394" y="2031"/>
                </a:cubicBezTo>
                <a:cubicBezTo>
                  <a:pt x="587" y="2420"/>
                  <a:pt x="935" y="2412"/>
                  <a:pt x="1241" y="2301"/>
                </a:cubicBezTo>
                <a:cubicBezTo>
                  <a:pt x="1241" y="0"/>
                  <a:pt x="1241" y="0"/>
                  <a:pt x="1241" y="0"/>
                </a:cubicBezTo>
                <a:cubicBezTo>
                  <a:pt x="1241" y="0"/>
                  <a:pt x="469" y="24"/>
                  <a:pt x="775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9" name="Freeform 30">
            <a:extLst>
              <a:ext uri="{FF2B5EF4-FFF2-40B4-BE49-F238E27FC236}">
                <a16:creationId xmlns:a16="http://schemas.microsoft.com/office/drawing/2014/main" id="{D34F07A3-A94B-4B3E-9897-F49C5C400F40}"/>
              </a:ext>
            </a:extLst>
          </p:cNvPr>
          <p:cNvSpPr>
            <a:spLocks/>
          </p:cNvSpPr>
          <p:nvPr/>
        </p:nvSpPr>
        <p:spPr bwMode="auto">
          <a:xfrm>
            <a:off x="2833688" y="1588"/>
            <a:ext cx="3525837" cy="1422399"/>
          </a:xfrm>
          <a:custGeom>
            <a:avLst/>
            <a:gdLst>
              <a:gd name="T0" fmla="*/ 99 w 1172"/>
              <a:gd name="T1" fmla="*/ 266 h 471"/>
              <a:gd name="T2" fmla="*/ 633 w 1172"/>
              <a:gd name="T3" fmla="*/ 175 h 471"/>
              <a:gd name="T4" fmla="*/ 871 w 1172"/>
              <a:gd name="T5" fmla="*/ 439 h 471"/>
              <a:gd name="T6" fmla="*/ 1150 w 1172"/>
              <a:gd name="T7" fmla="*/ 0 h 471"/>
              <a:gd name="T8" fmla="*/ 97 w 1172"/>
              <a:gd name="T9" fmla="*/ 0 h 471"/>
              <a:gd name="T10" fmla="*/ 99 w 1172"/>
              <a:gd name="T11" fmla="*/ 26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2" h="471">
                <a:moveTo>
                  <a:pt x="99" y="266"/>
                </a:moveTo>
                <a:cubicBezTo>
                  <a:pt x="267" y="403"/>
                  <a:pt x="519" y="79"/>
                  <a:pt x="633" y="175"/>
                </a:cubicBezTo>
                <a:cubicBezTo>
                  <a:pt x="747" y="271"/>
                  <a:pt x="660" y="396"/>
                  <a:pt x="871" y="439"/>
                </a:cubicBezTo>
                <a:cubicBezTo>
                  <a:pt x="1032" y="471"/>
                  <a:pt x="1172" y="217"/>
                  <a:pt x="115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44" y="77"/>
                  <a:pt x="0" y="186"/>
                  <a:pt x="99" y="2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8E03B99-0925-4D1E-AFA9-9F20108A9D7B}"/>
              </a:ext>
            </a:extLst>
          </p:cNvPr>
          <p:cNvSpPr/>
          <p:nvPr/>
        </p:nvSpPr>
        <p:spPr>
          <a:xfrm>
            <a:off x="5407023" y="0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8DFEA483-5CFA-43E8-A549-BF1DE0316A46}"/>
              </a:ext>
            </a:extLst>
          </p:cNvPr>
          <p:cNvGrpSpPr/>
          <p:nvPr/>
        </p:nvGrpSpPr>
        <p:grpSpPr>
          <a:xfrm>
            <a:off x="0" y="4998472"/>
            <a:ext cx="3074388" cy="1859528"/>
            <a:chOff x="0" y="4127500"/>
            <a:chExt cx="4514380" cy="2730500"/>
          </a:xfrm>
        </p:grpSpPr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76D65DA5-7C84-426D-87E9-F6929CAA4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6" y="4127500"/>
              <a:ext cx="4511204" cy="2730500"/>
            </a:xfrm>
            <a:custGeom>
              <a:avLst/>
              <a:gdLst>
                <a:gd name="T0" fmla="*/ 1594 w 1844"/>
                <a:gd name="T1" fmla="*/ 800 h 1115"/>
                <a:gd name="T2" fmla="*/ 801 w 1844"/>
                <a:gd name="T3" fmla="*/ 819 h 1115"/>
                <a:gd name="T4" fmla="*/ 457 w 1844"/>
                <a:gd name="T5" fmla="*/ 69 h 1115"/>
                <a:gd name="T6" fmla="*/ 0 w 1844"/>
                <a:gd name="T7" fmla="*/ 195 h 1115"/>
                <a:gd name="T8" fmla="*/ 0 w 1844"/>
                <a:gd name="T9" fmla="*/ 1115 h 1115"/>
                <a:gd name="T10" fmla="*/ 1842 w 1844"/>
                <a:gd name="T11" fmla="*/ 1115 h 1115"/>
                <a:gd name="T12" fmla="*/ 1594 w 1844"/>
                <a:gd name="T13" fmla="*/ 800 h 1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4" h="1115">
                  <a:moveTo>
                    <a:pt x="1594" y="800"/>
                  </a:moveTo>
                  <a:cubicBezTo>
                    <a:pt x="1282" y="665"/>
                    <a:pt x="1054" y="881"/>
                    <a:pt x="801" y="819"/>
                  </a:cubicBezTo>
                  <a:cubicBezTo>
                    <a:pt x="548" y="757"/>
                    <a:pt x="846" y="175"/>
                    <a:pt x="457" y="69"/>
                  </a:cubicBezTo>
                  <a:cubicBezTo>
                    <a:pt x="206" y="0"/>
                    <a:pt x="67" y="109"/>
                    <a:pt x="0" y="195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1842" y="1115"/>
                    <a:pt x="1842" y="1115"/>
                    <a:pt x="1842" y="1115"/>
                  </a:cubicBezTo>
                  <a:cubicBezTo>
                    <a:pt x="1844" y="995"/>
                    <a:pt x="1742" y="863"/>
                    <a:pt x="1594" y="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85949D5-5E02-42A1-8D3C-92F6F0408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364518"/>
              <a:ext cx="3197193" cy="1493482"/>
            </a:xfrm>
            <a:custGeom>
              <a:avLst/>
              <a:gdLst>
                <a:gd name="T0" fmla="*/ 1229 w 1389"/>
                <a:gd name="T1" fmla="*/ 210 h 647"/>
                <a:gd name="T2" fmla="*/ 557 w 1389"/>
                <a:gd name="T3" fmla="*/ 386 h 647"/>
                <a:gd name="T4" fmla="*/ 365 w 1389"/>
                <a:gd name="T5" fmla="*/ 248 h 647"/>
                <a:gd name="T6" fmla="*/ 0 w 1389"/>
                <a:gd name="T7" fmla="*/ 82 h 647"/>
                <a:gd name="T8" fmla="*/ 0 w 1389"/>
                <a:gd name="T9" fmla="*/ 647 h 647"/>
                <a:gd name="T10" fmla="*/ 1252 w 1389"/>
                <a:gd name="T11" fmla="*/ 647 h 647"/>
                <a:gd name="T12" fmla="*/ 1229 w 1389"/>
                <a:gd name="T13" fmla="*/ 210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9" h="647">
                  <a:moveTo>
                    <a:pt x="1229" y="210"/>
                  </a:moveTo>
                  <a:cubicBezTo>
                    <a:pt x="1070" y="0"/>
                    <a:pt x="783" y="49"/>
                    <a:pt x="557" y="386"/>
                  </a:cubicBezTo>
                  <a:cubicBezTo>
                    <a:pt x="524" y="434"/>
                    <a:pt x="434" y="512"/>
                    <a:pt x="365" y="248"/>
                  </a:cubicBezTo>
                  <a:cubicBezTo>
                    <a:pt x="318" y="72"/>
                    <a:pt x="127" y="2"/>
                    <a:pt x="0" y="82"/>
                  </a:cubicBezTo>
                  <a:cubicBezTo>
                    <a:pt x="0" y="647"/>
                    <a:pt x="0" y="647"/>
                    <a:pt x="0" y="647"/>
                  </a:cubicBezTo>
                  <a:cubicBezTo>
                    <a:pt x="1252" y="647"/>
                    <a:pt x="1252" y="647"/>
                    <a:pt x="1252" y="647"/>
                  </a:cubicBezTo>
                  <a:cubicBezTo>
                    <a:pt x="1252" y="647"/>
                    <a:pt x="1389" y="419"/>
                    <a:pt x="1229" y="2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sp>
        <p:nvSpPr>
          <p:cNvPr id="57" name="Freeform 42">
            <a:extLst>
              <a:ext uri="{FF2B5EF4-FFF2-40B4-BE49-F238E27FC236}">
                <a16:creationId xmlns:a16="http://schemas.microsoft.com/office/drawing/2014/main" id="{01CE4603-CCA0-4960-86EA-E015AA22BAEB}"/>
              </a:ext>
            </a:extLst>
          </p:cNvPr>
          <p:cNvSpPr>
            <a:spLocks/>
          </p:cNvSpPr>
          <p:nvPr/>
        </p:nvSpPr>
        <p:spPr bwMode="auto">
          <a:xfrm>
            <a:off x="8650288" y="1959763"/>
            <a:ext cx="3541711" cy="4483219"/>
          </a:xfrm>
          <a:custGeom>
            <a:avLst/>
            <a:gdLst>
              <a:gd name="T0" fmla="*/ 1879 w 1879"/>
              <a:gd name="T1" fmla="*/ 1688 h 2044"/>
              <a:gd name="T2" fmla="*/ 523 w 1879"/>
              <a:gd name="T3" fmla="*/ 1419 h 2044"/>
              <a:gd name="T4" fmla="*/ 1879 w 1879"/>
              <a:gd name="T5" fmla="*/ 437 h 2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9" h="2044">
                <a:moveTo>
                  <a:pt x="1879" y="1688"/>
                </a:moveTo>
                <a:cubicBezTo>
                  <a:pt x="1568" y="1848"/>
                  <a:pt x="956" y="2044"/>
                  <a:pt x="523" y="1419"/>
                </a:cubicBezTo>
                <a:cubicBezTo>
                  <a:pt x="0" y="666"/>
                  <a:pt x="1097" y="0"/>
                  <a:pt x="1879" y="43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07E9AEE-0CC9-6F43-B9B5-68C83B1FA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896" y="2550855"/>
            <a:ext cx="4852283" cy="159373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3D8FD57-B55F-4A47-B112-CC32837DABF9}"/>
              </a:ext>
            </a:extLst>
          </p:cNvPr>
          <p:cNvSpPr txBox="1"/>
          <p:nvPr/>
        </p:nvSpPr>
        <p:spPr>
          <a:xfrm>
            <a:off x="7843520" y="5313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  <p:sp>
        <p:nvSpPr>
          <p:cNvPr id="36" name="TextBox 60">
            <a:extLst>
              <a:ext uri="{FF2B5EF4-FFF2-40B4-BE49-F238E27FC236}">
                <a16:creationId xmlns:a16="http://schemas.microsoft.com/office/drawing/2014/main" id="{42ACC83A-1647-334A-8361-41830A6C326D}"/>
              </a:ext>
            </a:extLst>
          </p:cNvPr>
          <p:cNvSpPr txBox="1"/>
          <p:nvPr/>
        </p:nvSpPr>
        <p:spPr>
          <a:xfrm>
            <a:off x="84791" y="5981482"/>
            <a:ext cx="1073450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s-ES_tradnl" sz="2000" dirty="0">
                <a:solidFill>
                  <a:schemeClr val="bg1"/>
                </a:solidFill>
              </a:rPr>
              <a:t>Enero</a:t>
            </a:r>
          </a:p>
          <a:p>
            <a:pPr algn="ctr"/>
            <a:r>
              <a:rPr lang="es-ES_tradnl" sz="2000" b="1" dirty="0">
                <a:solidFill>
                  <a:schemeClr val="bg1"/>
                </a:solidFill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36440845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F0989D4-3CAD-4513-B77B-E0C2F9C7020F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7548667" y="5747657"/>
            <a:ext cx="2111209" cy="0"/>
          </a:xfrm>
          <a:prstGeom prst="line">
            <a:avLst/>
          </a:prstGeom>
          <a:ln w="19050">
            <a:solidFill>
              <a:schemeClr val="tx2">
                <a:lumMod val="25000"/>
                <a:lumOff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6B8EFFD-86BC-4795-9427-EF3D56A79ED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_tradnl" dirty="0"/>
              <a:t>¿Cómo funciona MIW.one?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83E8B4-DFFD-4D6E-8B76-E3DA43DBBD5D}"/>
              </a:ext>
            </a:extLst>
          </p:cNvPr>
          <p:cNvSpPr txBox="1"/>
          <p:nvPr/>
        </p:nvSpPr>
        <p:spPr>
          <a:xfrm>
            <a:off x="672193" y="2555947"/>
            <a:ext cx="3507922" cy="171136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dirty="0"/>
              <a:t>El objetivo principal del </a:t>
            </a:r>
            <a:r>
              <a:rPr lang="es-ES_tradnl" b="1" dirty="0"/>
              <a:t>link inteligente MIW.one </a:t>
            </a:r>
            <a:r>
              <a:rPr lang="es-ES_tradnl" dirty="0"/>
              <a:t>es hacer que tu información llegue al cliente de la mejor forma posible.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3B56F30-66A2-4B96-930A-14AB33F11D82}"/>
              </a:ext>
            </a:extLst>
          </p:cNvPr>
          <p:cNvSpPr/>
          <p:nvPr/>
        </p:nvSpPr>
        <p:spPr>
          <a:xfrm>
            <a:off x="9101818" y="5167085"/>
            <a:ext cx="2628324" cy="116114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97F7C80-88D8-424A-9A0E-448009AFC1C8}"/>
              </a:ext>
            </a:extLst>
          </p:cNvPr>
          <p:cNvSpPr/>
          <p:nvPr/>
        </p:nvSpPr>
        <p:spPr>
          <a:xfrm>
            <a:off x="4920343" y="5167085"/>
            <a:ext cx="2628324" cy="116114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95915FB-222D-4888-A54F-A3CB7F3CECFE}"/>
              </a:ext>
            </a:extLst>
          </p:cNvPr>
          <p:cNvGrpSpPr/>
          <p:nvPr/>
        </p:nvGrpSpPr>
        <p:grpSpPr>
          <a:xfrm rot="2136213">
            <a:off x="8270302" y="5634468"/>
            <a:ext cx="293561" cy="233081"/>
            <a:chOff x="3660775" y="5573713"/>
            <a:chExt cx="1001713" cy="795337"/>
          </a:xfrm>
        </p:grpSpPr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BAA7E18D-DDE5-4636-AE7A-B487973D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0 w 473"/>
                <a:gd name="T1" fmla="*/ 327 h 467"/>
                <a:gd name="T2" fmla="*/ 0 w 473"/>
                <a:gd name="T3" fmla="*/ 467 h 467"/>
                <a:gd name="T4" fmla="*/ 473 w 473"/>
                <a:gd name="T5" fmla="*/ 0 h 467"/>
                <a:gd name="T6" fmla="*/ 0 w 473"/>
                <a:gd name="T7" fmla="*/ 32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0" y="327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306F52D0-8FF8-4AF5-8922-C9714C343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775" y="5573713"/>
              <a:ext cx="1001713" cy="519112"/>
            </a:xfrm>
            <a:custGeom>
              <a:avLst/>
              <a:gdLst>
                <a:gd name="T0" fmla="*/ 0 w 631"/>
                <a:gd name="T1" fmla="*/ 218 h 327"/>
                <a:gd name="T2" fmla="*/ 158 w 631"/>
                <a:gd name="T3" fmla="*/ 327 h 327"/>
                <a:gd name="T4" fmla="*/ 631 w 631"/>
                <a:gd name="T5" fmla="*/ 0 h 327"/>
                <a:gd name="T6" fmla="*/ 0 w 631"/>
                <a:gd name="T7" fmla="*/ 218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1" h="327">
                  <a:moveTo>
                    <a:pt x="0" y="218"/>
                  </a:moveTo>
                  <a:lnTo>
                    <a:pt x="158" y="327"/>
                  </a:lnTo>
                  <a:lnTo>
                    <a:pt x="631" y="0"/>
                  </a:lnTo>
                  <a:lnTo>
                    <a:pt x="0" y="2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FB076E08-4AD5-4D0A-9848-BFF783E8D1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42 w 473"/>
                <a:gd name="T1" fmla="*/ 373 h 467"/>
                <a:gd name="T2" fmla="*/ 0 w 473"/>
                <a:gd name="T3" fmla="*/ 467 h 467"/>
                <a:gd name="T4" fmla="*/ 473 w 473"/>
                <a:gd name="T5" fmla="*/ 0 h 467"/>
                <a:gd name="T6" fmla="*/ 42 w 473"/>
                <a:gd name="T7" fmla="*/ 37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42" y="373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42" y="37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81854307-4635-41FE-B057-5CF76E793F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8275" y="5573713"/>
              <a:ext cx="684213" cy="795337"/>
            </a:xfrm>
            <a:custGeom>
              <a:avLst/>
              <a:gdLst>
                <a:gd name="T0" fmla="*/ 431 w 431"/>
                <a:gd name="T1" fmla="*/ 0 h 501"/>
                <a:gd name="T2" fmla="*/ 189 w 431"/>
                <a:gd name="T3" fmla="*/ 501 h 501"/>
                <a:gd name="T4" fmla="*/ 0 w 431"/>
                <a:gd name="T5" fmla="*/ 373 h 501"/>
                <a:gd name="T6" fmla="*/ 431 w 431"/>
                <a:gd name="T7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1" h="501">
                  <a:moveTo>
                    <a:pt x="431" y="0"/>
                  </a:moveTo>
                  <a:lnTo>
                    <a:pt x="189" y="501"/>
                  </a:lnTo>
                  <a:lnTo>
                    <a:pt x="0" y="373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DBAEB960-24AD-4F57-A504-96050A7D8FB3}"/>
              </a:ext>
            </a:extLst>
          </p:cNvPr>
          <p:cNvSpPr txBox="1"/>
          <p:nvPr/>
        </p:nvSpPr>
        <p:spPr>
          <a:xfrm>
            <a:off x="5108621" y="5337858"/>
            <a:ext cx="23077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>
                <a:solidFill>
                  <a:schemeClr val="bg2"/>
                </a:solidFill>
                <a:latin typeface="+mj-lt"/>
              </a:rPr>
              <a:t>Tu link personalizado</a:t>
            </a:r>
          </a:p>
          <a:p>
            <a:pPr algn="ctr"/>
            <a:r>
              <a:rPr lang="es-ES_tradnl" sz="3200" b="1" dirty="0">
                <a:solidFill>
                  <a:schemeClr val="bg2"/>
                </a:solidFill>
                <a:latin typeface="+mj-lt"/>
              </a:rPr>
              <a:t>miw.one/art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28F628-0A75-4A41-B333-366AF1BB6F7E}"/>
              </a:ext>
            </a:extLst>
          </p:cNvPr>
          <p:cNvSpPr txBox="1"/>
          <p:nvPr/>
        </p:nvSpPr>
        <p:spPr>
          <a:xfrm>
            <a:off x="9102592" y="5676897"/>
            <a:ext cx="2628324" cy="46487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dirty="0">
                <a:solidFill>
                  <a:schemeClr val="bg2"/>
                </a:solidFill>
              </a:rPr>
              <a:t>Listo para escribirte.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0E0B829-51F1-4627-AEF5-DF23A5F19329}"/>
              </a:ext>
            </a:extLst>
          </p:cNvPr>
          <p:cNvSpPr txBox="1"/>
          <p:nvPr/>
        </p:nvSpPr>
        <p:spPr>
          <a:xfrm>
            <a:off x="9462383" y="5291692"/>
            <a:ext cx="1907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bg2"/>
                </a:solidFill>
                <a:latin typeface="+mj-lt"/>
              </a:rPr>
              <a:t>Tu cliente</a:t>
            </a: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8061E0AF-7CA0-42A3-B785-6814812DB724}"/>
              </a:ext>
            </a:extLst>
          </p:cNvPr>
          <p:cNvSpPr/>
          <p:nvPr/>
        </p:nvSpPr>
        <p:spPr>
          <a:xfrm>
            <a:off x="0" y="5354417"/>
            <a:ext cx="2772234" cy="1503583"/>
          </a:xfrm>
          <a:custGeom>
            <a:avLst/>
            <a:gdLst>
              <a:gd name="connsiteX0" fmla="*/ 2138443 w 2772234"/>
              <a:gd name="connsiteY0" fmla="*/ 616 h 1503583"/>
              <a:gd name="connsiteX1" fmla="*/ 2222682 w 2772234"/>
              <a:gd name="connsiteY1" fmla="*/ 1874 h 1503583"/>
              <a:gd name="connsiteX2" fmla="*/ 2700166 w 2772234"/>
              <a:gd name="connsiteY2" fmla="*/ 228825 h 1503583"/>
              <a:gd name="connsiteX3" fmla="*/ 2733201 w 2772234"/>
              <a:gd name="connsiteY3" fmla="*/ 643607 h 1503583"/>
              <a:gd name="connsiteX4" fmla="*/ 2459913 w 2772234"/>
              <a:gd name="connsiteY4" fmla="*/ 971225 h 1503583"/>
              <a:gd name="connsiteX5" fmla="*/ 2354803 w 2772234"/>
              <a:gd name="connsiteY5" fmla="*/ 1361961 h 1503583"/>
              <a:gd name="connsiteX6" fmla="*/ 2453532 w 2772234"/>
              <a:gd name="connsiteY6" fmla="*/ 1485194 h 1503583"/>
              <a:gd name="connsiteX7" fmla="*/ 2470933 w 2772234"/>
              <a:gd name="connsiteY7" fmla="*/ 1503583 h 1503583"/>
              <a:gd name="connsiteX8" fmla="*/ 31393 w 2772234"/>
              <a:gd name="connsiteY8" fmla="*/ 1503583 h 1503583"/>
              <a:gd name="connsiteX9" fmla="*/ 0 w 2772234"/>
              <a:gd name="connsiteY9" fmla="*/ 1468797 h 1503583"/>
              <a:gd name="connsiteX10" fmla="*/ 0 w 2772234"/>
              <a:gd name="connsiteY10" fmla="*/ 814246 h 1503583"/>
              <a:gd name="connsiteX11" fmla="*/ 15249 w 2772234"/>
              <a:gd name="connsiteY11" fmla="*/ 789664 h 1503583"/>
              <a:gd name="connsiteX12" fmla="*/ 111444 w 2772234"/>
              <a:gd name="connsiteY12" fmla="*/ 679675 h 1503583"/>
              <a:gd name="connsiteX13" fmla="*/ 643003 w 2772234"/>
              <a:gd name="connsiteY13" fmla="*/ 490318 h 1503583"/>
              <a:gd name="connsiteX14" fmla="*/ 1288682 w 2772234"/>
              <a:gd name="connsiteY14" fmla="*/ 523380 h 1503583"/>
              <a:gd name="connsiteX15" fmla="*/ 1613023 w 2772234"/>
              <a:gd name="connsiteY15" fmla="*/ 306972 h 1503583"/>
              <a:gd name="connsiteX16" fmla="*/ 1916342 w 2772234"/>
              <a:gd name="connsiteY16" fmla="*/ 54496 h 1503583"/>
              <a:gd name="connsiteX17" fmla="*/ 2138443 w 2772234"/>
              <a:gd name="connsiteY17" fmla="*/ 616 h 1503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772234" h="1503583">
                <a:moveTo>
                  <a:pt x="2138443" y="616"/>
                </a:moveTo>
                <a:cubicBezTo>
                  <a:pt x="2166066" y="-517"/>
                  <a:pt x="2194277" y="-81"/>
                  <a:pt x="2222682" y="1874"/>
                </a:cubicBezTo>
                <a:cubicBezTo>
                  <a:pt x="2412051" y="14906"/>
                  <a:pt x="2610072" y="95449"/>
                  <a:pt x="2700166" y="228825"/>
                </a:cubicBezTo>
                <a:cubicBezTo>
                  <a:pt x="2781251" y="349052"/>
                  <a:pt x="2796267" y="511358"/>
                  <a:pt x="2733201" y="643607"/>
                </a:cubicBezTo>
                <a:cubicBezTo>
                  <a:pt x="2673138" y="772851"/>
                  <a:pt x="2553011" y="863021"/>
                  <a:pt x="2459913" y="971225"/>
                </a:cubicBezTo>
                <a:cubicBezTo>
                  <a:pt x="2363812" y="1079429"/>
                  <a:pt x="2291737" y="1232718"/>
                  <a:pt x="2354803" y="1361961"/>
                </a:cubicBezTo>
                <a:cubicBezTo>
                  <a:pt x="2377327" y="1410052"/>
                  <a:pt x="2415617" y="1447623"/>
                  <a:pt x="2453532" y="1485194"/>
                </a:cubicBezTo>
                <a:lnTo>
                  <a:pt x="2470933" y="1503583"/>
                </a:lnTo>
                <a:lnTo>
                  <a:pt x="31393" y="1503583"/>
                </a:lnTo>
                <a:lnTo>
                  <a:pt x="0" y="1468797"/>
                </a:lnTo>
                <a:lnTo>
                  <a:pt x="0" y="814246"/>
                </a:lnTo>
                <a:lnTo>
                  <a:pt x="15249" y="789664"/>
                </a:lnTo>
                <a:cubicBezTo>
                  <a:pt x="43122" y="749745"/>
                  <a:pt x="75406" y="712737"/>
                  <a:pt x="111444" y="679675"/>
                </a:cubicBezTo>
                <a:cubicBezTo>
                  <a:pt x="252592" y="550431"/>
                  <a:pt x="450801" y="484307"/>
                  <a:pt x="643003" y="490318"/>
                </a:cubicBezTo>
                <a:cubicBezTo>
                  <a:pt x="859230" y="496329"/>
                  <a:pt x="1081464" y="586499"/>
                  <a:pt x="1288682" y="523380"/>
                </a:cubicBezTo>
                <a:cubicBezTo>
                  <a:pt x="1414815" y="484307"/>
                  <a:pt x="1519925" y="397142"/>
                  <a:pt x="1613023" y="306972"/>
                </a:cubicBezTo>
                <a:cubicBezTo>
                  <a:pt x="1709124" y="213797"/>
                  <a:pt x="1802222" y="117615"/>
                  <a:pt x="1916342" y="54496"/>
                </a:cubicBezTo>
                <a:cubicBezTo>
                  <a:pt x="1978000" y="21528"/>
                  <a:pt x="2055575" y="4013"/>
                  <a:pt x="2138443" y="616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5" name="Freeform 5">
            <a:extLst>
              <a:ext uri="{FF2B5EF4-FFF2-40B4-BE49-F238E27FC236}">
                <a16:creationId xmlns:a16="http://schemas.microsoft.com/office/drawing/2014/main" id="{CD5211B0-CCEE-4DEA-A8EF-99F33B524F30}"/>
              </a:ext>
            </a:extLst>
          </p:cNvPr>
          <p:cNvSpPr>
            <a:spLocks/>
          </p:cNvSpPr>
          <p:nvPr/>
        </p:nvSpPr>
        <p:spPr bwMode="auto">
          <a:xfrm>
            <a:off x="730997" y="5253251"/>
            <a:ext cx="1217476" cy="1330205"/>
          </a:xfrm>
          <a:custGeom>
            <a:avLst/>
            <a:gdLst>
              <a:gd name="T0" fmla="*/ 315 w 685"/>
              <a:gd name="T1" fmla="*/ 6 h 748"/>
              <a:gd name="T2" fmla="*/ 172 w 685"/>
              <a:gd name="T3" fmla="*/ 53 h 748"/>
              <a:gd name="T4" fmla="*/ 56 w 685"/>
              <a:gd name="T5" fmla="*/ 147 h 748"/>
              <a:gd name="T6" fmla="*/ 7 w 685"/>
              <a:gd name="T7" fmla="*/ 306 h 748"/>
              <a:gd name="T8" fmla="*/ 11 w 685"/>
              <a:gd name="T9" fmla="*/ 512 h 748"/>
              <a:gd name="T10" fmla="*/ 54 w 685"/>
              <a:gd name="T11" fmla="*/ 638 h 748"/>
              <a:gd name="T12" fmla="*/ 160 w 685"/>
              <a:gd name="T13" fmla="*/ 713 h 748"/>
              <a:gd name="T14" fmla="*/ 289 w 685"/>
              <a:gd name="T15" fmla="*/ 741 h 748"/>
              <a:gd name="T16" fmla="*/ 416 w 685"/>
              <a:gd name="T17" fmla="*/ 692 h 748"/>
              <a:gd name="T18" fmla="*/ 513 w 685"/>
              <a:gd name="T19" fmla="*/ 593 h 748"/>
              <a:gd name="T20" fmla="*/ 645 w 685"/>
              <a:gd name="T21" fmla="*/ 370 h 748"/>
              <a:gd name="T22" fmla="*/ 685 w 685"/>
              <a:gd name="T23" fmla="*/ 215 h 748"/>
              <a:gd name="T24" fmla="*/ 626 w 685"/>
              <a:gd name="T25" fmla="*/ 70 h 748"/>
              <a:gd name="T26" fmla="*/ 529 w 685"/>
              <a:gd name="T27" fmla="*/ 26 h 748"/>
              <a:gd name="T28" fmla="*/ 315 w 685"/>
              <a:gd name="T29" fmla="*/ 6 h 7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85" h="748">
                <a:moveTo>
                  <a:pt x="315" y="6"/>
                </a:moveTo>
                <a:cubicBezTo>
                  <a:pt x="258" y="13"/>
                  <a:pt x="217" y="32"/>
                  <a:pt x="172" y="53"/>
                </a:cubicBezTo>
                <a:cubicBezTo>
                  <a:pt x="126" y="75"/>
                  <a:pt x="84" y="105"/>
                  <a:pt x="56" y="147"/>
                </a:cubicBezTo>
                <a:cubicBezTo>
                  <a:pt x="24" y="193"/>
                  <a:pt x="13" y="250"/>
                  <a:pt x="7" y="306"/>
                </a:cubicBezTo>
                <a:cubicBezTo>
                  <a:pt x="0" y="374"/>
                  <a:pt x="2" y="444"/>
                  <a:pt x="11" y="512"/>
                </a:cubicBezTo>
                <a:cubicBezTo>
                  <a:pt x="17" y="556"/>
                  <a:pt x="28" y="602"/>
                  <a:pt x="54" y="638"/>
                </a:cubicBezTo>
                <a:cubicBezTo>
                  <a:pt x="80" y="674"/>
                  <a:pt x="119" y="698"/>
                  <a:pt x="160" y="713"/>
                </a:cubicBezTo>
                <a:cubicBezTo>
                  <a:pt x="201" y="728"/>
                  <a:pt x="245" y="735"/>
                  <a:pt x="289" y="741"/>
                </a:cubicBezTo>
                <a:cubicBezTo>
                  <a:pt x="335" y="748"/>
                  <a:pt x="378" y="718"/>
                  <a:pt x="416" y="692"/>
                </a:cubicBezTo>
                <a:cubicBezTo>
                  <a:pt x="454" y="665"/>
                  <a:pt x="485" y="630"/>
                  <a:pt x="513" y="593"/>
                </a:cubicBezTo>
                <a:cubicBezTo>
                  <a:pt x="566" y="525"/>
                  <a:pt x="611" y="450"/>
                  <a:pt x="645" y="370"/>
                </a:cubicBezTo>
                <a:cubicBezTo>
                  <a:pt x="666" y="321"/>
                  <a:pt x="684" y="269"/>
                  <a:pt x="685" y="215"/>
                </a:cubicBezTo>
                <a:cubicBezTo>
                  <a:pt x="685" y="161"/>
                  <a:pt x="667" y="105"/>
                  <a:pt x="626" y="70"/>
                </a:cubicBezTo>
                <a:cubicBezTo>
                  <a:pt x="599" y="47"/>
                  <a:pt x="564" y="35"/>
                  <a:pt x="529" y="26"/>
                </a:cubicBezTo>
                <a:cubicBezTo>
                  <a:pt x="464" y="10"/>
                  <a:pt x="365" y="0"/>
                  <a:pt x="315" y="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27" name="TextBox 28">
            <a:extLst>
              <a:ext uri="{FF2B5EF4-FFF2-40B4-BE49-F238E27FC236}">
                <a16:creationId xmlns:a16="http://schemas.microsoft.com/office/drawing/2014/main" id="{448D5635-F1A4-8E49-8F80-B169B6A1491F}"/>
              </a:ext>
            </a:extLst>
          </p:cNvPr>
          <p:cNvSpPr txBox="1"/>
          <p:nvPr/>
        </p:nvSpPr>
        <p:spPr>
          <a:xfrm>
            <a:off x="7371646" y="5918620"/>
            <a:ext cx="1907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Click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598D014-B661-B342-890E-9D6056335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91" y="309259"/>
            <a:ext cx="7023145" cy="4684105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87005CEF-A691-3544-B4D3-DAAA24ED69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099" y="532178"/>
            <a:ext cx="4852283" cy="159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331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ción de imagen 5">
            <a:extLst>
              <a:ext uri="{FF2B5EF4-FFF2-40B4-BE49-F238E27FC236}">
                <a16:creationId xmlns:a16="http://schemas.microsoft.com/office/drawing/2014/main" id="{30A88B0C-5874-E944-B470-3D80F80D08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64" t="-187" r="8795" b="187"/>
          <a:stretch/>
        </p:blipFill>
        <p:spPr>
          <a:xfrm>
            <a:off x="-203200" y="-114300"/>
            <a:ext cx="5923009" cy="6972300"/>
          </a:xfr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83218C5-44BA-4F05-89E7-0DDC3862DB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07100" y="221315"/>
            <a:ext cx="6667500" cy="2660650"/>
          </a:xfrm>
        </p:spPr>
        <p:txBody>
          <a:bodyPr/>
          <a:lstStyle/>
          <a:p>
            <a:r>
              <a:rPr lang="es-ES_tradnl" dirty="0"/>
              <a:t>¿Por qué MIW.one?</a:t>
            </a:r>
          </a:p>
        </p:txBody>
      </p:sp>
      <p:sp>
        <p:nvSpPr>
          <p:cNvPr id="7" name="Freeform 34">
            <a:extLst>
              <a:ext uri="{FF2B5EF4-FFF2-40B4-BE49-F238E27FC236}">
                <a16:creationId xmlns:a16="http://schemas.microsoft.com/office/drawing/2014/main" id="{B3982577-7A73-4AD7-BD82-88458476F72C}"/>
              </a:ext>
            </a:extLst>
          </p:cNvPr>
          <p:cNvSpPr>
            <a:spLocks/>
          </p:cNvSpPr>
          <p:nvPr/>
        </p:nvSpPr>
        <p:spPr bwMode="auto">
          <a:xfrm rot="5400000" flipH="1">
            <a:off x="-606348" y="4404475"/>
            <a:ext cx="3072225" cy="1859528"/>
          </a:xfrm>
          <a:custGeom>
            <a:avLst/>
            <a:gdLst>
              <a:gd name="T0" fmla="*/ 1594 w 1844"/>
              <a:gd name="T1" fmla="*/ 800 h 1115"/>
              <a:gd name="T2" fmla="*/ 801 w 1844"/>
              <a:gd name="T3" fmla="*/ 819 h 1115"/>
              <a:gd name="T4" fmla="*/ 457 w 1844"/>
              <a:gd name="T5" fmla="*/ 69 h 1115"/>
              <a:gd name="T6" fmla="*/ 0 w 1844"/>
              <a:gd name="T7" fmla="*/ 195 h 1115"/>
              <a:gd name="T8" fmla="*/ 0 w 1844"/>
              <a:gd name="T9" fmla="*/ 1115 h 1115"/>
              <a:gd name="T10" fmla="*/ 1842 w 1844"/>
              <a:gd name="T11" fmla="*/ 1115 h 1115"/>
              <a:gd name="T12" fmla="*/ 1594 w 1844"/>
              <a:gd name="T13" fmla="*/ 800 h 1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44" h="1115">
                <a:moveTo>
                  <a:pt x="1594" y="800"/>
                </a:moveTo>
                <a:cubicBezTo>
                  <a:pt x="1282" y="665"/>
                  <a:pt x="1054" y="881"/>
                  <a:pt x="801" y="819"/>
                </a:cubicBezTo>
                <a:cubicBezTo>
                  <a:pt x="548" y="757"/>
                  <a:pt x="846" y="175"/>
                  <a:pt x="457" y="69"/>
                </a:cubicBezTo>
                <a:cubicBezTo>
                  <a:pt x="206" y="0"/>
                  <a:pt x="67" y="109"/>
                  <a:pt x="0" y="195"/>
                </a:cubicBezTo>
                <a:cubicBezTo>
                  <a:pt x="0" y="1115"/>
                  <a:pt x="0" y="1115"/>
                  <a:pt x="0" y="1115"/>
                </a:cubicBezTo>
                <a:cubicBezTo>
                  <a:pt x="1842" y="1115"/>
                  <a:pt x="1842" y="1115"/>
                  <a:pt x="1842" y="1115"/>
                </a:cubicBezTo>
                <a:cubicBezTo>
                  <a:pt x="1844" y="995"/>
                  <a:pt x="1742" y="863"/>
                  <a:pt x="1594" y="8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8" name="Freeform 38">
            <a:extLst>
              <a:ext uri="{FF2B5EF4-FFF2-40B4-BE49-F238E27FC236}">
                <a16:creationId xmlns:a16="http://schemas.microsoft.com/office/drawing/2014/main" id="{2A644E61-843C-489F-A8C7-477F8F176774}"/>
              </a:ext>
            </a:extLst>
          </p:cNvPr>
          <p:cNvSpPr>
            <a:spLocks/>
          </p:cNvSpPr>
          <p:nvPr/>
        </p:nvSpPr>
        <p:spPr bwMode="auto">
          <a:xfrm rot="5400000" flipH="1">
            <a:off x="-580132" y="5260776"/>
            <a:ext cx="2177356" cy="1017093"/>
          </a:xfrm>
          <a:custGeom>
            <a:avLst/>
            <a:gdLst>
              <a:gd name="T0" fmla="*/ 1229 w 1389"/>
              <a:gd name="T1" fmla="*/ 210 h 647"/>
              <a:gd name="T2" fmla="*/ 557 w 1389"/>
              <a:gd name="T3" fmla="*/ 386 h 647"/>
              <a:gd name="T4" fmla="*/ 365 w 1389"/>
              <a:gd name="T5" fmla="*/ 248 h 647"/>
              <a:gd name="T6" fmla="*/ 0 w 1389"/>
              <a:gd name="T7" fmla="*/ 82 h 647"/>
              <a:gd name="T8" fmla="*/ 0 w 1389"/>
              <a:gd name="T9" fmla="*/ 647 h 647"/>
              <a:gd name="T10" fmla="*/ 1252 w 1389"/>
              <a:gd name="T11" fmla="*/ 647 h 647"/>
              <a:gd name="T12" fmla="*/ 1229 w 1389"/>
              <a:gd name="T13" fmla="*/ 210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9" h="647">
                <a:moveTo>
                  <a:pt x="1229" y="210"/>
                </a:moveTo>
                <a:cubicBezTo>
                  <a:pt x="1070" y="0"/>
                  <a:pt x="783" y="49"/>
                  <a:pt x="557" y="386"/>
                </a:cubicBezTo>
                <a:cubicBezTo>
                  <a:pt x="524" y="434"/>
                  <a:pt x="434" y="512"/>
                  <a:pt x="365" y="248"/>
                </a:cubicBezTo>
                <a:cubicBezTo>
                  <a:pt x="318" y="72"/>
                  <a:pt x="127" y="2"/>
                  <a:pt x="0" y="82"/>
                </a:cubicBezTo>
                <a:cubicBezTo>
                  <a:pt x="0" y="647"/>
                  <a:pt x="0" y="647"/>
                  <a:pt x="0" y="647"/>
                </a:cubicBezTo>
                <a:cubicBezTo>
                  <a:pt x="1252" y="647"/>
                  <a:pt x="1252" y="647"/>
                  <a:pt x="1252" y="647"/>
                </a:cubicBezTo>
                <a:cubicBezTo>
                  <a:pt x="1252" y="647"/>
                  <a:pt x="1389" y="419"/>
                  <a:pt x="1229" y="21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11D8D1-8490-42E7-935B-DC0B0C6284EC}"/>
              </a:ext>
            </a:extLst>
          </p:cNvPr>
          <p:cNvSpPr/>
          <p:nvPr/>
        </p:nvSpPr>
        <p:spPr>
          <a:xfrm>
            <a:off x="1" y="0"/>
            <a:ext cx="1076745" cy="838681"/>
          </a:xfrm>
          <a:custGeom>
            <a:avLst/>
            <a:gdLst>
              <a:gd name="connsiteX0" fmla="*/ 0 w 1076745"/>
              <a:gd name="connsiteY0" fmla="*/ 0 h 838681"/>
              <a:gd name="connsiteX1" fmla="*/ 721048 w 1076745"/>
              <a:gd name="connsiteY1" fmla="*/ 0 h 838681"/>
              <a:gd name="connsiteX2" fmla="*/ 727566 w 1076745"/>
              <a:gd name="connsiteY2" fmla="*/ 15398 h 838681"/>
              <a:gd name="connsiteX3" fmla="*/ 1000943 w 1076745"/>
              <a:gd name="connsiteY3" fmla="*/ 811575 h 838681"/>
              <a:gd name="connsiteX4" fmla="*/ 583368 w 1076745"/>
              <a:gd name="connsiteY4" fmla="*/ 613282 h 838681"/>
              <a:gd name="connsiteX5" fmla="*/ 101204 w 1076745"/>
              <a:gd name="connsiteY5" fmla="*/ 333118 h 838681"/>
              <a:gd name="connsiteX6" fmla="*/ 0 w 1076745"/>
              <a:gd name="connsiteY6" fmla="*/ 295927 h 838681"/>
              <a:gd name="connsiteX7" fmla="*/ 0 w 1076745"/>
              <a:gd name="connsiteY7" fmla="*/ 0 h 838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745" h="838681">
                <a:moveTo>
                  <a:pt x="0" y="0"/>
                </a:moveTo>
                <a:lnTo>
                  <a:pt x="721048" y="0"/>
                </a:lnTo>
                <a:lnTo>
                  <a:pt x="727566" y="15398"/>
                </a:lnTo>
                <a:cubicBezTo>
                  <a:pt x="883782" y="496109"/>
                  <a:pt x="1229257" y="664358"/>
                  <a:pt x="1000943" y="811575"/>
                </a:cubicBezTo>
                <a:cubicBezTo>
                  <a:pt x="1000943" y="811575"/>
                  <a:pt x="697525" y="946775"/>
                  <a:pt x="583368" y="613282"/>
                </a:cubicBezTo>
                <a:cubicBezTo>
                  <a:pt x="524788" y="445033"/>
                  <a:pt x="302482" y="396962"/>
                  <a:pt x="101204" y="333118"/>
                </a:cubicBezTo>
                <a:lnTo>
                  <a:pt x="0" y="295927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0" name="Freeform 244">
            <a:extLst>
              <a:ext uri="{FF2B5EF4-FFF2-40B4-BE49-F238E27FC236}">
                <a16:creationId xmlns:a16="http://schemas.microsoft.com/office/drawing/2014/main" id="{F34CAC4F-24FA-4C17-8526-892A6DD2089A}"/>
              </a:ext>
            </a:extLst>
          </p:cNvPr>
          <p:cNvSpPr>
            <a:spLocks/>
          </p:cNvSpPr>
          <p:nvPr/>
        </p:nvSpPr>
        <p:spPr bwMode="auto">
          <a:xfrm flipH="1">
            <a:off x="242493" y="3227709"/>
            <a:ext cx="239713" cy="157162"/>
          </a:xfrm>
          <a:custGeom>
            <a:avLst/>
            <a:gdLst>
              <a:gd name="T0" fmla="*/ 55 w 261"/>
              <a:gd name="T1" fmla="*/ 150 h 171"/>
              <a:gd name="T2" fmla="*/ 129 w 261"/>
              <a:gd name="T3" fmla="*/ 170 h 171"/>
              <a:gd name="T4" fmla="*/ 203 w 261"/>
              <a:gd name="T5" fmla="*/ 146 h 171"/>
              <a:gd name="T6" fmla="*/ 139 w 261"/>
              <a:gd name="T7" fmla="*/ 6 h 171"/>
              <a:gd name="T8" fmla="*/ 55 w 261"/>
              <a:gd name="T9" fmla="*/ 15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171">
                <a:moveTo>
                  <a:pt x="55" y="150"/>
                </a:moveTo>
                <a:cubicBezTo>
                  <a:pt x="74" y="168"/>
                  <a:pt x="103" y="171"/>
                  <a:pt x="129" y="170"/>
                </a:cubicBezTo>
                <a:cubicBezTo>
                  <a:pt x="155" y="169"/>
                  <a:pt x="183" y="163"/>
                  <a:pt x="203" y="146"/>
                </a:cubicBezTo>
                <a:cubicBezTo>
                  <a:pt x="261" y="97"/>
                  <a:pt x="210" y="0"/>
                  <a:pt x="139" y="6"/>
                </a:cubicBezTo>
                <a:cubicBezTo>
                  <a:pt x="81" y="10"/>
                  <a:pt x="0" y="95"/>
                  <a:pt x="55" y="1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1" name="Freeform 32">
            <a:extLst>
              <a:ext uri="{FF2B5EF4-FFF2-40B4-BE49-F238E27FC236}">
                <a16:creationId xmlns:a16="http://schemas.microsoft.com/office/drawing/2014/main" id="{8DFD01CE-61E5-490A-A62A-470C3426FBD8}"/>
              </a:ext>
            </a:extLst>
          </p:cNvPr>
          <p:cNvSpPr>
            <a:spLocks/>
          </p:cNvSpPr>
          <p:nvPr/>
        </p:nvSpPr>
        <p:spPr bwMode="auto">
          <a:xfrm>
            <a:off x="741497" y="1741620"/>
            <a:ext cx="790575" cy="939800"/>
          </a:xfrm>
          <a:custGeom>
            <a:avLst/>
            <a:gdLst>
              <a:gd name="T0" fmla="*/ 26 w 263"/>
              <a:gd name="T1" fmla="*/ 198 h 313"/>
              <a:gd name="T2" fmla="*/ 151 w 263"/>
              <a:gd name="T3" fmla="*/ 2 h 313"/>
              <a:gd name="T4" fmla="*/ 210 w 263"/>
              <a:gd name="T5" fmla="*/ 124 h 313"/>
              <a:gd name="T6" fmla="*/ 50 w 263"/>
              <a:gd name="T7" fmla="*/ 270 h 313"/>
              <a:gd name="T8" fmla="*/ 26 w 263"/>
              <a:gd name="T9" fmla="*/ 198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313">
                <a:moveTo>
                  <a:pt x="26" y="198"/>
                </a:moveTo>
                <a:cubicBezTo>
                  <a:pt x="26" y="198"/>
                  <a:pt x="47" y="4"/>
                  <a:pt x="151" y="2"/>
                </a:cubicBezTo>
                <a:cubicBezTo>
                  <a:pt x="256" y="0"/>
                  <a:pt x="263" y="93"/>
                  <a:pt x="210" y="124"/>
                </a:cubicBezTo>
                <a:cubicBezTo>
                  <a:pt x="158" y="156"/>
                  <a:pt x="68" y="227"/>
                  <a:pt x="50" y="270"/>
                </a:cubicBezTo>
                <a:cubicBezTo>
                  <a:pt x="33" y="313"/>
                  <a:pt x="0" y="302"/>
                  <a:pt x="26" y="1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2" name="Freeform 31">
            <a:extLst>
              <a:ext uri="{FF2B5EF4-FFF2-40B4-BE49-F238E27FC236}">
                <a16:creationId xmlns:a16="http://schemas.microsoft.com/office/drawing/2014/main" id="{7B3CCA7F-2385-4B1F-B9E8-A9660B6E813E}"/>
              </a:ext>
            </a:extLst>
          </p:cNvPr>
          <p:cNvSpPr>
            <a:spLocks/>
          </p:cNvSpPr>
          <p:nvPr/>
        </p:nvSpPr>
        <p:spPr bwMode="auto">
          <a:xfrm>
            <a:off x="3763963" y="2767466"/>
            <a:ext cx="1757363" cy="1652587"/>
          </a:xfrm>
          <a:custGeom>
            <a:avLst/>
            <a:gdLst>
              <a:gd name="T0" fmla="*/ 379 w 585"/>
              <a:gd name="T1" fmla="*/ 87 h 550"/>
              <a:gd name="T2" fmla="*/ 167 w 585"/>
              <a:gd name="T3" fmla="*/ 396 h 550"/>
              <a:gd name="T4" fmla="*/ 473 w 585"/>
              <a:gd name="T5" fmla="*/ 264 h 550"/>
              <a:gd name="T6" fmla="*/ 379 w 585"/>
              <a:gd name="T7" fmla="*/ 87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85" h="550">
                <a:moveTo>
                  <a:pt x="379" y="87"/>
                </a:moveTo>
                <a:cubicBezTo>
                  <a:pt x="379" y="87"/>
                  <a:pt x="0" y="242"/>
                  <a:pt x="167" y="396"/>
                </a:cubicBezTo>
                <a:cubicBezTo>
                  <a:pt x="334" y="550"/>
                  <a:pt x="362" y="275"/>
                  <a:pt x="473" y="264"/>
                </a:cubicBezTo>
                <a:cubicBezTo>
                  <a:pt x="585" y="254"/>
                  <a:pt x="536" y="0"/>
                  <a:pt x="379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4" name="Freeform 30">
            <a:extLst>
              <a:ext uri="{FF2B5EF4-FFF2-40B4-BE49-F238E27FC236}">
                <a16:creationId xmlns:a16="http://schemas.microsoft.com/office/drawing/2014/main" id="{EA321AB5-47F0-4293-BF18-EA8C24542C11}"/>
              </a:ext>
            </a:extLst>
          </p:cNvPr>
          <p:cNvSpPr>
            <a:spLocks/>
          </p:cNvSpPr>
          <p:nvPr/>
        </p:nvSpPr>
        <p:spPr bwMode="auto">
          <a:xfrm rot="10800000">
            <a:off x="3623188" y="5446365"/>
            <a:ext cx="3525837" cy="1422399"/>
          </a:xfrm>
          <a:custGeom>
            <a:avLst/>
            <a:gdLst>
              <a:gd name="T0" fmla="*/ 99 w 1172"/>
              <a:gd name="T1" fmla="*/ 266 h 471"/>
              <a:gd name="T2" fmla="*/ 633 w 1172"/>
              <a:gd name="T3" fmla="*/ 175 h 471"/>
              <a:gd name="T4" fmla="*/ 871 w 1172"/>
              <a:gd name="T5" fmla="*/ 439 h 471"/>
              <a:gd name="T6" fmla="*/ 1150 w 1172"/>
              <a:gd name="T7" fmla="*/ 0 h 471"/>
              <a:gd name="T8" fmla="*/ 97 w 1172"/>
              <a:gd name="T9" fmla="*/ 0 h 471"/>
              <a:gd name="T10" fmla="*/ 99 w 1172"/>
              <a:gd name="T11" fmla="*/ 26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2" h="471">
                <a:moveTo>
                  <a:pt x="99" y="266"/>
                </a:moveTo>
                <a:cubicBezTo>
                  <a:pt x="267" y="403"/>
                  <a:pt x="519" y="79"/>
                  <a:pt x="633" y="175"/>
                </a:cubicBezTo>
                <a:cubicBezTo>
                  <a:pt x="747" y="271"/>
                  <a:pt x="660" y="396"/>
                  <a:pt x="871" y="439"/>
                </a:cubicBezTo>
                <a:cubicBezTo>
                  <a:pt x="1032" y="471"/>
                  <a:pt x="1172" y="217"/>
                  <a:pt x="115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44" y="77"/>
                  <a:pt x="0" y="186"/>
                  <a:pt x="99" y="2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67B058B-0EA8-4D35-B872-E70BC8759BE2}"/>
              </a:ext>
            </a:extLst>
          </p:cNvPr>
          <p:cNvSpPr/>
          <p:nvPr/>
        </p:nvSpPr>
        <p:spPr>
          <a:xfrm rot="10800000">
            <a:off x="3094552" y="5868642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2CEE35D-F710-43FF-8147-585C5F947F0F}"/>
              </a:ext>
            </a:extLst>
          </p:cNvPr>
          <p:cNvSpPr txBox="1"/>
          <p:nvPr/>
        </p:nvSpPr>
        <p:spPr>
          <a:xfrm>
            <a:off x="6078006" y="2757588"/>
            <a:ext cx="5377394" cy="129586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dirty="0"/>
              <a:t>MIW.one es el primer link inteligente de contacto, que te permite generar links funcionales para configurar de acuerdo a tus necesidades u objetivos deseados.</a:t>
            </a:r>
            <a:endParaRPr lang="es-ES_tradnl" sz="1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28378BF-A88B-49C3-A43A-FBB1B9018229}"/>
              </a:ext>
            </a:extLst>
          </p:cNvPr>
          <p:cNvSpPr txBox="1"/>
          <p:nvPr/>
        </p:nvSpPr>
        <p:spPr>
          <a:xfrm>
            <a:off x="5666506" y="4597415"/>
            <a:ext cx="19071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Acceso 24/7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9666EC7-25B9-4C75-A588-59AEB0F979AE}"/>
              </a:ext>
            </a:extLst>
          </p:cNvPr>
          <p:cNvSpPr txBox="1"/>
          <p:nvPr/>
        </p:nvSpPr>
        <p:spPr>
          <a:xfrm>
            <a:off x="7621695" y="4716327"/>
            <a:ext cx="19071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Agrega</a:t>
            </a:r>
          </a:p>
          <a:p>
            <a:pPr algn="ctr"/>
            <a:r>
              <a:rPr lang="es-ES_tradnl" sz="32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Clave a tu link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BA79D9-3BD6-4354-A5B6-DD4C1D92C2B7}"/>
              </a:ext>
            </a:extLst>
          </p:cNvPr>
          <p:cNvSpPr txBox="1"/>
          <p:nvPr/>
        </p:nvSpPr>
        <p:spPr>
          <a:xfrm>
            <a:off x="9553358" y="5089623"/>
            <a:ext cx="23077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Estadísticas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6DE009-3150-4318-90D7-DD600008E531}"/>
              </a:ext>
            </a:extLst>
          </p:cNvPr>
          <p:cNvSpPr txBox="1"/>
          <p:nvPr/>
        </p:nvSpPr>
        <p:spPr>
          <a:xfrm>
            <a:off x="7658284" y="4492111"/>
            <a:ext cx="19071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solidFill>
                  <a:schemeClr val="accent1"/>
                </a:solidFill>
                <a:latin typeface="+mj-lt"/>
              </a:rPr>
              <a:t>Seguridad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F8B6AF-16F7-41A2-9E0F-E2C931D5DF4C}"/>
              </a:ext>
            </a:extLst>
          </p:cNvPr>
          <p:cNvSpPr txBox="1"/>
          <p:nvPr/>
        </p:nvSpPr>
        <p:spPr>
          <a:xfrm>
            <a:off x="9753612" y="5848421"/>
            <a:ext cx="1907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solidFill>
                  <a:schemeClr val="accent1"/>
                </a:solidFill>
                <a:latin typeface="+mj-lt"/>
              </a:rPr>
              <a:t>Todos los clicks a tus links generan estadísticas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4D36E1E-1043-4228-B2B7-F3FD087D361E}"/>
              </a:ext>
            </a:extLst>
          </p:cNvPr>
          <p:cNvCxnSpPr/>
          <p:nvPr/>
        </p:nvCxnSpPr>
        <p:spPr>
          <a:xfrm>
            <a:off x="7482250" y="4815920"/>
            <a:ext cx="0" cy="72431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5D61608-986B-4767-ADE6-4C89BB323B55}"/>
              </a:ext>
            </a:extLst>
          </p:cNvPr>
          <p:cNvCxnSpPr/>
          <p:nvPr/>
        </p:nvCxnSpPr>
        <p:spPr>
          <a:xfrm>
            <a:off x="9641250" y="4815920"/>
            <a:ext cx="0" cy="72431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24DA3C0F-4F90-436F-9A7D-02FF571FFD05}"/>
              </a:ext>
            </a:extLst>
          </p:cNvPr>
          <p:cNvSpPr txBox="1"/>
          <p:nvPr/>
        </p:nvSpPr>
        <p:spPr>
          <a:xfrm>
            <a:off x="6053036" y="4307445"/>
            <a:ext cx="1907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Universal</a:t>
            </a:r>
          </a:p>
        </p:txBody>
      </p:sp>
      <p:sp>
        <p:nvSpPr>
          <p:cNvPr id="25" name="TextBox 22">
            <a:extLst>
              <a:ext uri="{FF2B5EF4-FFF2-40B4-BE49-F238E27FC236}">
                <a16:creationId xmlns:a16="http://schemas.microsoft.com/office/drawing/2014/main" id="{F9552AE2-1599-974C-923A-00BE7CC28DC5}"/>
              </a:ext>
            </a:extLst>
          </p:cNvPr>
          <p:cNvSpPr txBox="1"/>
          <p:nvPr/>
        </p:nvSpPr>
        <p:spPr>
          <a:xfrm>
            <a:off x="9650713" y="4732742"/>
            <a:ext cx="19071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solidFill>
                  <a:schemeClr val="accent1"/>
                </a:solidFill>
                <a:latin typeface="+mj-lt"/>
              </a:rPr>
              <a:t>Seguimiento a clicks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D8E06D48-7BE9-9D4B-91B1-4DA1D0AECD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93" y="294411"/>
            <a:ext cx="3314175" cy="108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107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0EF7607-C271-4828-97D8-3D75E6529E32}"/>
              </a:ext>
            </a:extLst>
          </p:cNvPr>
          <p:cNvSpPr/>
          <p:nvPr/>
        </p:nvSpPr>
        <p:spPr>
          <a:xfrm>
            <a:off x="7155543" y="5233059"/>
            <a:ext cx="5036457" cy="1260509"/>
          </a:xfrm>
          <a:custGeom>
            <a:avLst/>
            <a:gdLst>
              <a:gd name="connsiteX0" fmla="*/ 5036457 w 5036457"/>
              <a:gd name="connsiteY0" fmla="*/ 209798 h 1260509"/>
              <a:gd name="connsiteX1" fmla="*/ 4426857 w 5036457"/>
              <a:gd name="connsiteY1" fmla="*/ 6598 h 1260509"/>
              <a:gd name="connsiteX2" fmla="*/ 3106057 w 5036457"/>
              <a:gd name="connsiteY2" fmla="*/ 427512 h 1260509"/>
              <a:gd name="connsiteX3" fmla="*/ 1828800 w 5036457"/>
              <a:gd name="connsiteY3" fmla="*/ 1254827 h 1260509"/>
              <a:gd name="connsiteX4" fmla="*/ 653143 w 5036457"/>
              <a:gd name="connsiteY4" fmla="*/ 790370 h 1260509"/>
              <a:gd name="connsiteX5" fmla="*/ 0 w 5036457"/>
              <a:gd name="connsiteY5" fmla="*/ 746827 h 1260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36457" h="1260509">
                <a:moveTo>
                  <a:pt x="5036457" y="209798"/>
                </a:moveTo>
                <a:cubicBezTo>
                  <a:pt x="4892523" y="90055"/>
                  <a:pt x="4748590" y="-29688"/>
                  <a:pt x="4426857" y="6598"/>
                </a:cubicBezTo>
                <a:cubicBezTo>
                  <a:pt x="4105124" y="42884"/>
                  <a:pt x="3539066" y="219474"/>
                  <a:pt x="3106057" y="427512"/>
                </a:cubicBezTo>
                <a:cubicBezTo>
                  <a:pt x="2673048" y="635550"/>
                  <a:pt x="2237619" y="1194351"/>
                  <a:pt x="1828800" y="1254827"/>
                </a:cubicBezTo>
                <a:cubicBezTo>
                  <a:pt x="1419981" y="1315303"/>
                  <a:pt x="957943" y="875037"/>
                  <a:pt x="653143" y="790370"/>
                </a:cubicBezTo>
                <a:cubicBezTo>
                  <a:pt x="348343" y="705703"/>
                  <a:pt x="174171" y="726265"/>
                  <a:pt x="0" y="746827"/>
                </a:cubicBezTo>
              </a:path>
            </a:pathLst>
          </a:custGeom>
          <a:noFill/>
          <a:ln w="19050">
            <a:solidFill>
              <a:schemeClr val="tx2">
                <a:lumMod val="25000"/>
                <a:lumOff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BBB2A3D-3611-4943-8B52-48E6B0866F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14528" y="845277"/>
            <a:ext cx="4248150" cy="1508550"/>
          </a:xfrm>
        </p:spPr>
        <p:txBody>
          <a:bodyPr/>
          <a:lstStyle/>
          <a:p>
            <a:r>
              <a:rPr lang="es-ES_tradnl" dirty="0"/>
              <a:t>Link Directo</a:t>
            </a: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33F3D148-226F-496F-BF93-40F3A1709EDB}"/>
              </a:ext>
            </a:extLst>
          </p:cNvPr>
          <p:cNvSpPr>
            <a:spLocks/>
          </p:cNvSpPr>
          <p:nvPr/>
        </p:nvSpPr>
        <p:spPr bwMode="auto">
          <a:xfrm>
            <a:off x="10411733" y="1006762"/>
            <a:ext cx="881063" cy="360363"/>
          </a:xfrm>
          <a:custGeom>
            <a:avLst/>
            <a:gdLst>
              <a:gd name="T0" fmla="*/ 194 w 242"/>
              <a:gd name="T1" fmla="*/ 98 h 98"/>
              <a:gd name="T2" fmla="*/ 48 w 242"/>
              <a:gd name="T3" fmla="*/ 98 h 98"/>
              <a:gd name="T4" fmla="*/ 0 w 242"/>
              <a:gd name="T5" fmla="*/ 50 h 98"/>
              <a:gd name="T6" fmla="*/ 0 w 242"/>
              <a:gd name="T7" fmla="*/ 48 h 98"/>
              <a:gd name="T8" fmla="*/ 48 w 242"/>
              <a:gd name="T9" fmla="*/ 0 h 98"/>
              <a:gd name="T10" fmla="*/ 194 w 242"/>
              <a:gd name="T11" fmla="*/ 0 h 98"/>
              <a:gd name="T12" fmla="*/ 242 w 242"/>
              <a:gd name="T13" fmla="*/ 48 h 98"/>
              <a:gd name="T14" fmla="*/ 242 w 242"/>
              <a:gd name="T15" fmla="*/ 50 h 98"/>
              <a:gd name="T16" fmla="*/ 194 w 242"/>
              <a:gd name="T1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2" h="98">
                <a:moveTo>
                  <a:pt x="194" y="98"/>
                </a:moveTo>
                <a:cubicBezTo>
                  <a:pt x="48" y="98"/>
                  <a:pt x="48" y="98"/>
                  <a:pt x="48" y="98"/>
                </a:cubicBezTo>
                <a:cubicBezTo>
                  <a:pt x="22" y="98"/>
                  <a:pt x="0" y="76"/>
                  <a:pt x="0" y="50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22"/>
                  <a:pt x="22" y="0"/>
                  <a:pt x="48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220" y="0"/>
                  <a:pt x="242" y="22"/>
                  <a:pt x="242" y="48"/>
                </a:cubicBezTo>
                <a:cubicBezTo>
                  <a:pt x="242" y="50"/>
                  <a:pt x="242" y="50"/>
                  <a:pt x="242" y="50"/>
                </a:cubicBezTo>
                <a:cubicBezTo>
                  <a:pt x="242" y="76"/>
                  <a:pt x="220" y="98"/>
                  <a:pt x="194" y="9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6412B23B-AF3A-44B5-A8D5-EC74CD512158}"/>
              </a:ext>
            </a:extLst>
          </p:cNvPr>
          <p:cNvSpPr>
            <a:spLocks/>
          </p:cNvSpPr>
          <p:nvPr/>
        </p:nvSpPr>
        <p:spPr bwMode="auto">
          <a:xfrm>
            <a:off x="517068" y="3486237"/>
            <a:ext cx="571500" cy="357188"/>
          </a:xfrm>
          <a:custGeom>
            <a:avLst/>
            <a:gdLst>
              <a:gd name="T0" fmla="*/ 109 w 157"/>
              <a:gd name="T1" fmla="*/ 97 h 97"/>
              <a:gd name="T2" fmla="*/ 48 w 157"/>
              <a:gd name="T3" fmla="*/ 97 h 97"/>
              <a:gd name="T4" fmla="*/ 0 w 157"/>
              <a:gd name="T5" fmla="*/ 49 h 97"/>
              <a:gd name="T6" fmla="*/ 0 w 157"/>
              <a:gd name="T7" fmla="*/ 48 h 97"/>
              <a:gd name="T8" fmla="*/ 48 w 157"/>
              <a:gd name="T9" fmla="*/ 0 h 97"/>
              <a:gd name="T10" fmla="*/ 109 w 157"/>
              <a:gd name="T11" fmla="*/ 0 h 97"/>
              <a:gd name="T12" fmla="*/ 157 w 157"/>
              <a:gd name="T13" fmla="*/ 48 h 97"/>
              <a:gd name="T14" fmla="*/ 157 w 157"/>
              <a:gd name="T15" fmla="*/ 49 h 97"/>
              <a:gd name="T16" fmla="*/ 109 w 157"/>
              <a:gd name="T17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" h="97">
                <a:moveTo>
                  <a:pt x="109" y="97"/>
                </a:moveTo>
                <a:cubicBezTo>
                  <a:pt x="48" y="97"/>
                  <a:pt x="48" y="97"/>
                  <a:pt x="48" y="97"/>
                </a:cubicBezTo>
                <a:cubicBezTo>
                  <a:pt x="21" y="97"/>
                  <a:pt x="0" y="76"/>
                  <a:pt x="0" y="49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21"/>
                  <a:pt x="21" y="0"/>
                  <a:pt x="48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36" y="0"/>
                  <a:pt x="157" y="21"/>
                  <a:pt x="157" y="48"/>
                </a:cubicBezTo>
                <a:cubicBezTo>
                  <a:pt x="157" y="49"/>
                  <a:pt x="157" y="49"/>
                  <a:pt x="157" y="49"/>
                </a:cubicBezTo>
                <a:cubicBezTo>
                  <a:pt x="157" y="76"/>
                  <a:pt x="136" y="97"/>
                  <a:pt x="109" y="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62D24E-B4D9-40D9-95EE-2377CF8FBCB3}"/>
              </a:ext>
            </a:extLst>
          </p:cNvPr>
          <p:cNvGrpSpPr/>
          <p:nvPr/>
        </p:nvGrpSpPr>
        <p:grpSpPr>
          <a:xfrm rot="10800000">
            <a:off x="273894" y="-29028"/>
            <a:ext cx="3846403" cy="1650335"/>
            <a:chOff x="3162237" y="5254097"/>
            <a:chExt cx="3846403" cy="1650335"/>
          </a:xfrm>
        </p:grpSpPr>
        <p:sp>
          <p:nvSpPr>
            <p:cNvPr id="7" name="Freeform 30">
              <a:extLst>
                <a:ext uri="{FF2B5EF4-FFF2-40B4-BE49-F238E27FC236}">
                  <a16:creationId xmlns:a16="http://schemas.microsoft.com/office/drawing/2014/main" id="{49517B4B-62D5-4E8F-BF8B-8FF107AAE50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482803" y="5446365"/>
              <a:ext cx="3525837" cy="1422399"/>
            </a:xfrm>
            <a:custGeom>
              <a:avLst/>
              <a:gdLst>
                <a:gd name="T0" fmla="*/ 99 w 1172"/>
                <a:gd name="T1" fmla="*/ 266 h 471"/>
                <a:gd name="T2" fmla="*/ 633 w 1172"/>
                <a:gd name="T3" fmla="*/ 175 h 471"/>
                <a:gd name="T4" fmla="*/ 871 w 1172"/>
                <a:gd name="T5" fmla="*/ 439 h 471"/>
                <a:gd name="T6" fmla="*/ 1150 w 1172"/>
                <a:gd name="T7" fmla="*/ 0 h 471"/>
                <a:gd name="T8" fmla="*/ 97 w 1172"/>
                <a:gd name="T9" fmla="*/ 0 h 471"/>
                <a:gd name="T10" fmla="*/ 99 w 1172"/>
                <a:gd name="T11" fmla="*/ 266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2" h="471">
                  <a:moveTo>
                    <a:pt x="99" y="266"/>
                  </a:moveTo>
                  <a:cubicBezTo>
                    <a:pt x="267" y="403"/>
                    <a:pt x="519" y="79"/>
                    <a:pt x="633" y="175"/>
                  </a:cubicBezTo>
                  <a:cubicBezTo>
                    <a:pt x="747" y="271"/>
                    <a:pt x="660" y="396"/>
                    <a:pt x="871" y="439"/>
                  </a:cubicBezTo>
                  <a:cubicBezTo>
                    <a:pt x="1032" y="471"/>
                    <a:pt x="1172" y="217"/>
                    <a:pt x="1150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44" y="77"/>
                    <a:pt x="0" y="186"/>
                    <a:pt x="99" y="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8" name="Freeform 42">
              <a:extLst>
                <a:ext uri="{FF2B5EF4-FFF2-40B4-BE49-F238E27FC236}">
                  <a16:creationId xmlns:a16="http://schemas.microsoft.com/office/drawing/2014/main" id="{F7A84F0B-8BEA-4FE1-873F-EF6F3E91FCC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389889" y="5034739"/>
              <a:ext cx="1650335" cy="2089051"/>
            </a:xfrm>
            <a:custGeom>
              <a:avLst/>
              <a:gdLst>
                <a:gd name="T0" fmla="*/ 1879 w 1879"/>
                <a:gd name="T1" fmla="*/ 1688 h 2044"/>
                <a:gd name="T2" fmla="*/ 523 w 1879"/>
                <a:gd name="T3" fmla="*/ 1419 h 2044"/>
                <a:gd name="T4" fmla="*/ 1879 w 1879"/>
                <a:gd name="T5" fmla="*/ 437 h 2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9" h="2044">
                  <a:moveTo>
                    <a:pt x="1879" y="1688"/>
                  </a:moveTo>
                  <a:cubicBezTo>
                    <a:pt x="1568" y="1848"/>
                    <a:pt x="956" y="2044"/>
                    <a:pt x="523" y="1419"/>
                  </a:cubicBezTo>
                  <a:cubicBezTo>
                    <a:pt x="0" y="666"/>
                    <a:pt x="1097" y="0"/>
                    <a:pt x="1879" y="437"/>
                  </a:cubicBezTo>
                </a:path>
              </a:pathLst>
            </a:custGeom>
            <a:noFill/>
            <a:ln w="19050" cap="flat">
              <a:solidFill>
                <a:schemeClr val="tx2">
                  <a:lumMod val="25000"/>
                  <a:lumOff val="7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BB313A5-F40B-45D1-A263-DC1F08EDA4C6}"/>
                </a:ext>
              </a:extLst>
            </p:cNvPr>
            <p:cNvSpPr/>
            <p:nvPr/>
          </p:nvSpPr>
          <p:spPr>
            <a:xfrm rot="10800000">
              <a:off x="3162237" y="5868642"/>
              <a:ext cx="1481138" cy="1001710"/>
            </a:xfrm>
            <a:custGeom>
              <a:avLst/>
              <a:gdLst>
                <a:gd name="connsiteX0" fmla="*/ 49779 w 1481138"/>
                <a:gd name="connsiteY0" fmla="*/ 0 h 1001710"/>
                <a:gd name="connsiteX1" fmla="*/ 1431359 w 1481138"/>
                <a:gd name="connsiteY1" fmla="*/ 0 h 1001710"/>
                <a:gd name="connsiteX2" fmla="*/ 1466092 w 1481138"/>
                <a:gd name="connsiteY2" fmla="*/ 111891 h 1001710"/>
                <a:gd name="connsiteX3" fmla="*/ 1481138 w 1481138"/>
                <a:gd name="connsiteY3" fmla="*/ 261141 h 1001710"/>
                <a:gd name="connsiteX4" fmla="*/ 740569 w 1481138"/>
                <a:gd name="connsiteY4" fmla="*/ 1001710 h 1001710"/>
                <a:gd name="connsiteX5" fmla="*/ 0 w 1481138"/>
                <a:gd name="connsiteY5" fmla="*/ 261141 h 1001710"/>
                <a:gd name="connsiteX6" fmla="*/ 15046 w 1481138"/>
                <a:gd name="connsiteY6" fmla="*/ 111891 h 1001710"/>
                <a:gd name="connsiteX7" fmla="*/ 49779 w 1481138"/>
                <a:gd name="connsiteY7" fmla="*/ 0 h 1001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81138" h="1001710">
                  <a:moveTo>
                    <a:pt x="49779" y="0"/>
                  </a:moveTo>
                  <a:lnTo>
                    <a:pt x="1431359" y="0"/>
                  </a:lnTo>
                  <a:lnTo>
                    <a:pt x="1466092" y="111891"/>
                  </a:lnTo>
                  <a:cubicBezTo>
                    <a:pt x="1475958" y="160100"/>
                    <a:pt x="1481138" y="210015"/>
                    <a:pt x="1481138" y="261141"/>
                  </a:cubicBezTo>
                  <a:cubicBezTo>
                    <a:pt x="1481138" y="670146"/>
                    <a:pt x="1149574" y="1001710"/>
                    <a:pt x="740569" y="1001710"/>
                  </a:cubicBezTo>
                  <a:cubicBezTo>
                    <a:pt x="331564" y="1001710"/>
                    <a:pt x="0" y="670146"/>
                    <a:pt x="0" y="261141"/>
                  </a:cubicBezTo>
                  <a:cubicBezTo>
                    <a:pt x="0" y="210015"/>
                    <a:pt x="5181" y="160100"/>
                    <a:pt x="15046" y="111891"/>
                  </a:cubicBezTo>
                  <a:lnTo>
                    <a:pt x="4977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B53712E-AE84-435F-AE3A-6852175A2B1C}"/>
              </a:ext>
            </a:extLst>
          </p:cNvPr>
          <p:cNvSpPr txBox="1"/>
          <p:nvPr/>
        </p:nvSpPr>
        <p:spPr>
          <a:xfrm>
            <a:off x="989949" y="2368963"/>
            <a:ext cx="10249906" cy="129586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dirty="0"/>
              <a:t>Puedes configurar tu link personalizado como link directo, cuando den click, automáticamente llevará al objetivo que hayas definido, hay más de 20 tipos diferentes de opciones de configuración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13B07EF-FEF3-4B9E-AA41-98881B2B31C1}"/>
              </a:ext>
            </a:extLst>
          </p:cNvPr>
          <p:cNvGrpSpPr/>
          <p:nvPr/>
        </p:nvGrpSpPr>
        <p:grpSpPr>
          <a:xfrm flipH="1">
            <a:off x="9419766" y="5253251"/>
            <a:ext cx="2772234" cy="1604749"/>
            <a:chOff x="0" y="5253251"/>
            <a:chExt cx="2772234" cy="1604749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717410E-DDAF-4332-B394-89E18BC5539C}"/>
                </a:ext>
              </a:extLst>
            </p:cNvPr>
            <p:cNvSpPr/>
            <p:nvPr/>
          </p:nvSpPr>
          <p:spPr>
            <a:xfrm>
              <a:off x="0" y="5354417"/>
              <a:ext cx="2772234" cy="1503583"/>
            </a:xfrm>
            <a:custGeom>
              <a:avLst/>
              <a:gdLst>
                <a:gd name="connsiteX0" fmla="*/ 2138443 w 2772234"/>
                <a:gd name="connsiteY0" fmla="*/ 616 h 1503583"/>
                <a:gd name="connsiteX1" fmla="*/ 2222682 w 2772234"/>
                <a:gd name="connsiteY1" fmla="*/ 1874 h 1503583"/>
                <a:gd name="connsiteX2" fmla="*/ 2700166 w 2772234"/>
                <a:gd name="connsiteY2" fmla="*/ 228825 h 1503583"/>
                <a:gd name="connsiteX3" fmla="*/ 2733201 w 2772234"/>
                <a:gd name="connsiteY3" fmla="*/ 643607 h 1503583"/>
                <a:gd name="connsiteX4" fmla="*/ 2459913 w 2772234"/>
                <a:gd name="connsiteY4" fmla="*/ 971225 h 1503583"/>
                <a:gd name="connsiteX5" fmla="*/ 2354803 w 2772234"/>
                <a:gd name="connsiteY5" fmla="*/ 1361961 h 1503583"/>
                <a:gd name="connsiteX6" fmla="*/ 2453532 w 2772234"/>
                <a:gd name="connsiteY6" fmla="*/ 1485194 h 1503583"/>
                <a:gd name="connsiteX7" fmla="*/ 2470933 w 2772234"/>
                <a:gd name="connsiteY7" fmla="*/ 1503583 h 1503583"/>
                <a:gd name="connsiteX8" fmla="*/ 31393 w 2772234"/>
                <a:gd name="connsiteY8" fmla="*/ 1503583 h 1503583"/>
                <a:gd name="connsiteX9" fmla="*/ 0 w 2772234"/>
                <a:gd name="connsiteY9" fmla="*/ 1468797 h 1503583"/>
                <a:gd name="connsiteX10" fmla="*/ 0 w 2772234"/>
                <a:gd name="connsiteY10" fmla="*/ 814246 h 1503583"/>
                <a:gd name="connsiteX11" fmla="*/ 15249 w 2772234"/>
                <a:gd name="connsiteY11" fmla="*/ 789664 h 1503583"/>
                <a:gd name="connsiteX12" fmla="*/ 111444 w 2772234"/>
                <a:gd name="connsiteY12" fmla="*/ 679675 h 1503583"/>
                <a:gd name="connsiteX13" fmla="*/ 643003 w 2772234"/>
                <a:gd name="connsiteY13" fmla="*/ 490318 h 1503583"/>
                <a:gd name="connsiteX14" fmla="*/ 1288682 w 2772234"/>
                <a:gd name="connsiteY14" fmla="*/ 523380 h 1503583"/>
                <a:gd name="connsiteX15" fmla="*/ 1613023 w 2772234"/>
                <a:gd name="connsiteY15" fmla="*/ 306972 h 1503583"/>
                <a:gd name="connsiteX16" fmla="*/ 1916342 w 2772234"/>
                <a:gd name="connsiteY16" fmla="*/ 54496 h 1503583"/>
                <a:gd name="connsiteX17" fmla="*/ 2138443 w 2772234"/>
                <a:gd name="connsiteY17" fmla="*/ 616 h 1503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72234" h="1503583">
                  <a:moveTo>
                    <a:pt x="2138443" y="616"/>
                  </a:moveTo>
                  <a:cubicBezTo>
                    <a:pt x="2166066" y="-517"/>
                    <a:pt x="2194277" y="-81"/>
                    <a:pt x="2222682" y="1874"/>
                  </a:cubicBezTo>
                  <a:cubicBezTo>
                    <a:pt x="2412051" y="14906"/>
                    <a:pt x="2610072" y="95449"/>
                    <a:pt x="2700166" y="228825"/>
                  </a:cubicBezTo>
                  <a:cubicBezTo>
                    <a:pt x="2781251" y="349052"/>
                    <a:pt x="2796267" y="511358"/>
                    <a:pt x="2733201" y="643607"/>
                  </a:cubicBezTo>
                  <a:cubicBezTo>
                    <a:pt x="2673138" y="772851"/>
                    <a:pt x="2553011" y="863021"/>
                    <a:pt x="2459913" y="971225"/>
                  </a:cubicBezTo>
                  <a:cubicBezTo>
                    <a:pt x="2363812" y="1079429"/>
                    <a:pt x="2291737" y="1232718"/>
                    <a:pt x="2354803" y="1361961"/>
                  </a:cubicBezTo>
                  <a:cubicBezTo>
                    <a:pt x="2377327" y="1410052"/>
                    <a:pt x="2415617" y="1447623"/>
                    <a:pt x="2453532" y="1485194"/>
                  </a:cubicBezTo>
                  <a:lnTo>
                    <a:pt x="2470933" y="1503583"/>
                  </a:lnTo>
                  <a:lnTo>
                    <a:pt x="31393" y="1503583"/>
                  </a:lnTo>
                  <a:lnTo>
                    <a:pt x="0" y="1468797"/>
                  </a:lnTo>
                  <a:lnTo>
                    <a:pt x="0" y="814246"/>
                  </a:lnTo>
                  <a:lnTo>
                    <a:pt x="15249" y="789664"/>
                  </a:lnTo>
                  <a:cubicBezTo>
                    <a:pt x="43122" y="749745"/>
                    <a:pt x="75406" y="712737"/>
                    <a:pt x="111444" y="679675"/>
                  </a:cubicBezTo>
                  <a:cubicBezTo>
                    <a:pt x="252592" y="550431"/>
                    <a:pt x="450801" y="484307"/>
                    <a:pt x="643003" y="490318"/>
                  </a:cubicBezTo>
                  <a:cubicBezTo>
                    <a:pt x="859230" y="496329"/>
                    <a:pt x="1081464" y="586499"/>
                    <a:pt x="1288682" y="523380"/>
                  </a:cubicBezTo>
                  <a:cubicBezTo>
                    <a:pt x="1414815" y="484307"/>
                    <a:pt x="1519925" y="397142"/>
                    <a:pt x="1613023" y="306972"/>
                  </a:cubicBezTo>
                  <a:cubicBezTo>
                    <a:pt x="1709124" y="213797"/>
                    <a:pt x="1802222" y="117615"/>
                    <a:pt x="1916342" y="54496"/>
                  </a:cubicBezTo>
                  <a:cubicBezTo>
                    <a:pt x="1978000" y="21528"/>
                    <a:pt x="2055575" y="4013"/>
                    <a:pt x="2138443" y="616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37D9826B-C600-47CA-88DC-A63FFA7BEBD1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997" y="5253251"/>
              <a:ext cx="1217476" cy="1330205"/>
            </a:xfrm>
            <a:custGeom>
              <a:avLst/>
              <a:gdLst>
                <a:gd name="T0" fmla="*/ 315 w 685"/>
                <a:gd name="T1" fmla="*/ 6 h 748"/>
                <a:gd name="T2" fmla="*/ 172 w 685"/>
                <a:gd name="T3" fmla="*/ 53 h 748"/>
                <a:gd name="T4" fmla="*/ 56 w 685"/>
                <a:gd name="T5" fmla="*/ 147 h 748"/>
                <a:gd name="T6" fmla="*/ 7 w 685"/>
                <a:gd name="T7" fmla="*/ 306 h 748"/>
                <a:gd name="T8" fmla="*/ 11 w 685"/>
                <a:gd name="T9" fmla="*/ 512 h 748"/>
                <a:gd name="T10" fmla="*/ 54 w 685"/>
                <a:gd name="T11" fmla="*/ 638 h 748"/>
                <a:gd name="T12" fmla="*/ 160 w 685"/>
                <a:gd name="T13" fmla="*/ 713 h 748"/>
                <a:gd name="T14" fmla="*/ 289 w 685"/>
                <a:gd name="T15" fmla="*/ 741 h 748"/>
                <a:gd name="T16" fmla="*/ 416 w 685"/>
                <a:gd name="T17" fmla="*/ 692 h 748"/>
                <a:gd name="T18" fmla="*/ 513 w 685"/>
                <a:gd name="T19" fmla="*/ 593 h 748"/>
                <a:gd name="T20" fmla="*/ 645 w 685"/>
                <a:gd name="T21" fmla="*/ 370 h 748"/>
                <a:gd name="T22" fmla="*/ 685 w 685"/>
                <a:gd name="T23" fmla="*/ 215 h 748"/>
                <a:gd name="T24" fmla="*/ 626 w 685"/>
                <a:gd name="T25" fmla="*/ 70 h 748"/>
                <a:gd name="T26" fmla="*/ 529 w 685"/>
                <a:gd name="T27" fmla="*/ 26 h 748"/>
                <a:gd name="T28" fmla="*/ 315 w 685"/>
                <a:gd name="T29" fmla="*/ 6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85" h="748">
                  <a:moveTo>
                    <a:pt x="315" y="6"/>
                  </a:moveTo>
                  <a:cubicBezTo>
                    <a:pt x="258" y="13"/>
                    <a:pt x="217" y="32"/>
                    <a:pt x="172" y="53"/>
                  </a:cubicBezTo>
                  <a:cubicBezTo>
                    <a:pt x="126" y="75"/>
                    <a:pt x="84" y="105"/>
                    <a:pt x="56" y="147"/>
                  </a:cubicBezTo>
                  <a:cubicBezTo>
                    <a:pt x="24" y="193"/>
                    <a:pt x="13" y="250"/>
                    <a:pt x="7" y="306"/>
                  </a:cubicBezTo>
                  <a:cubicBezTo>
                    <a:pt x="0" y="374"/>
                    <a:pt x="2" y="444"/>
                    <a:pt x="11" y="512"/>
                  </a:cubicBezTo>
                  <a:cubicBezTo>
                    <a:pt x="17" y="556"/>
                    <a:pt x="28" y="602"/>
                    <a:pt x="54" y="638"/>
                  </a:cubicBezTo>
                  <a:cubicBezTo>
                    <a:pt x="80" y="674"/>
                    <a:pt x="119" y="698"/>
                    <a:pt x="160" y="713"/>
                  </a:cubicBezTo>
                  <a:cubicBezTo>
                    <a:pt x="201" y="728"/>
                    <a:pt x="245" y="735"/>
                    <a:pt x="289" y="741"/>
                  </a:cubicBezTo>
                  <a:cubicBezTo>
                    <a:pt x="335" y="748"/>
                    <a:pt x="378" y="718"/>
                    <a:pt x="416" y="692"/>
                  </a:cubicBezTo>
                  <a:cubicBezTo>
                    <a:pt x="454" y="665"/>
                    <a:pt x="485" y="630"/>
                    <a:pt x="513" y="593"/>
                  </a:cubicBezTo>
                  <a:cubicBezTo>
                    <a:pt x="566" y="525"/>
                    <a:pt x="611" y="450"/>
                    <a:pt x="645" y="370"/>
                  </a:cubicBezTo>
                  <a:cubicBezTo>
                    <a:pt x="666" y="321"/>
                    <a:pt x="684" y="269"/>
                    <a:pt x="685" y="215"/>
                  </a:cubicBezTo>
                  <a:cubicBezTo>
                    <a:pt x="685" y="161"/>
                    <a:pt x="667" y="105"/>
                    <a:pt x="626" y="70"/>
                  </a:cubicBezTo>
                  <a:cubicBezTo>
                    <a:pt x="599" y="47"/>
                    <a:pt x="564" y="35"/>
                    <a:pt x="529" y="26"/>
                  </a:cubicBezTo>
                  <a:cubicBezTo>
                    <a:pt x="464" y="10"/>
                    <a:pt x="365" y="0"/>
                    <a:pt x="315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B46F36A-EB39-4C98-AC18-2EBF9512B2E1}"/>
              </a:ext>
            </a:extLst>
          </p:cNvPr>
          <p:cNvGrpSpPr/>
          <p:nvPr/>
        </p:nvGrpSpPr>
        <p:grpSpPr>
          <a:xfrm rot="20742752" flipH="1">
            <a:off x="7026495" y="5686337"/>
            <a:ext cx="622765" cy="494461"/>
            <a:chOff x="3660775" y="5573713"/>
            <a:chExt cx="1001713" cy="795337"/>
          </a:xfrm>
        </p:grpSpPr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C87FA046-7AFE-4B21-8721-D6C1CE7394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0 w 473"/>
                <a:gd name="T1" fmla="*/ 327 h 467"/>
                <a:gd name="T2" fmla="*/ 0 w 473"/>
                <a:gd name="T3" fmla="*/ 467 h 467"/>
                <a:gd name="T4" fmla="*/ 473 w 473"/>
                <a:gd name="T5" fmla="*/ 0 h 467"/>
                <a:gd name="T6" fmla="*/ 0 w 473"/>
                <a:gd name="T7" fmla="*/ 32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0" y="327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120AD8C0-0911-4BE5-9134-C0B5FBCE0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775" y="5573713"/>
              <a:ext cx="1001713" cy="519112"/>
            </a:xfrm>
            <a:custGeom>
              <a:avLst/>
              <a:gdLst>
                <a:gd name="T0" fmla="*/ 0 w 631"/>
                <a:gd name="T1" fmla="*/ 218 h 327"/>
                <a:gd name="T2" fmla="*/ 158 w 631"/>
                <a:gd name="T3" fmla="*/ 327 h 327"/>
                <a:gd name="T4" fmla="*/ 631 w 631"/>
                <a:gd name="T5" fmla="*/ 0 h 327"/>
                <a:gd name="T6" fmla="*/ 0 w 631"/>
                <a:gd name="T7" fmla="*/ 218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1" h="327">
                  <a:moveTo>
                    <a:pt x="0" y="218"/>
                  </a:moveTo>
                  <a:lnTo>
                    <a:pt x="158" y="327"/>
                  </a:lnTo>
                  <a:lnTo>
                    <a:pt x="631" y="0"/>
                  </a:lnTo>
                  <a:lnTo>
                    <a:pt x="0" y="2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1A763D69-5ED2-4705-A594-0D84AA1F0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42 w 473"/>
                <a:gd name="T1" fmla="*/ 373 h 467"/>
                <a:gd name="T2" fmla="*/ 0 w 473"/>
                <a:gd name="T3" fmla="*/ 467 h 467"/>
                <a:gd name="T4" fmla="*/ 473 w 473"/>
                <a:gd name="T5" fmla="*/ 0 h 467"/>
                <a:gd name="T6" fmla="*/ 42 w 473"/>
                <a:gd name="T7" fmla="*/ 37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42" y="373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42" y="37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B4489B0A-46DE-48BB-93D2-AB5651A572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8275" y="5573713"/>
              <a:ext cx="684213" cy="795337"/>
            </a:xfrm>
            <a:custGeom>
              <a:avLst/>
              <a:gdLst>
                <a:gd name="T0" fmla="*/ 431 w 431"/>
                <a:gd name="T1" fmla="*/ 0 h 501"/>
                <a:gd name="T2" fmla="*/ 189 w 431"/>
                <a:gd name="T3" fmla="*/ 501 h 501"/>
                <a:gd name="T4" fmla="*/ 0 w 431"/>
                <a:gd name="T5" fmla="*/ 373 h 501"/>
                <a:gd name="T6" fmla="*/ 431 w 431"/>
                <a:gd name="T7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1" h="501">
                  <a:moveTo>
                    <a:pt x="431" y="0"/>
                  </a:moveTo>
                  <a:lnTo>
                    <a:pt x="189" y="501"/>
                  </a:lnTo>
                  <a:lnTo>
                    <a:pt x="0" y="373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cxnSp>
        <p:nvCxnSpPr>
          <p:cNvPr id="39" name="Straight Connector 17">
            <a:extLst>
              <a:ext uri="{FF2B5EF4-FFF2-40B4-BE49-F238E27FC236}">
                <a16:creationId xmlns:a16="http://schemas.microsoft.com/office/drawing/2014/main" id="{93B66B3F-92EF-C346-8FCD-C95A339306BA}"/>
              </a:ext>
            </a:extLst>
          </p:cNvPr>
          <p:cNvCxnSpPr>
            <a:cxnSpLocks/>
            <a:stCxn id="41" idx="3"/>
          </p:cNvCxnSpPr>
          <p:nvPr/>
        </p:nvCxnSpPr>
        <p:spPr>
          <a:xfrm>
            <a:off x="5276293" y="4363878"/>
            <a:ext cx="1979793" cy="0"/>
          </a:xfrm>
          <a:prstGeom prst="line">
            <a:avLst/>
          </a:prstGeom>
          <a:ln w="19050">
            <a:solidFill>
              <a:schemeClr val="tx2">
                <a:lumMod val="25000"/>
                <a:lumOff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: Rounded Corners 11">
            <a:extLst>
              <a:ext uri="{FF2B5EF4-FFF2-40B4-BE49-F238E27FC236}">
                <a16:creationId xmlns:a16="http://schemas.microsoft.com/office/drawing/2014/main" id="{7745F7C2-E9CA-E84A-B694-B757A00CA895}"/>
              </a:ext>
            </a:extLst>
          </p:cNvPr>
          <p:cNvSpPr/>
          <p:nvPr/>
        </p:nvSpPr>
        <p:spPr>
          <a:xfrm>
            <a:off x="6698028" y="3783306"/>
            <a:ext cx="2628324" cy="116114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41" name="Rectangle: Rounded Corners 12">
            <a:extLst>
              <a:ext uri="{FF2B5EF4-FFF2-40B4-BE49-F238E27FC236}">
                <a16:creationId xmlns:a16="http://schemas.microsoft.com/office/drawing/2014/main" id="{1F9F5EE5-F9AF-874F-A16C-AD6B88FD3FD2}"/>
              </a:ext>
            </a:extLst>
          </p:cNvPr>
          <p:cNvSpPr/>
          <p:nvPr/>
        </p:nvSpPr>
        <p:spPr>
          <a:xfrm>
            <a:off x="2385137" y="3783306"/>
            <a:ext cx="2891156" cy="116114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grpSp>
        <p:nvGrpSpPr>
          <p:cNvPr id="42" name="Group 18">
            <a:extLst>
              <a:ext uri="{FF2B5EF4-FFF2-40B4-BE49-F238E27FC236}">
                <a16:creationId xmlns:a16="http://schemas.microsoft.com/office/drawing/2014/main" id="{E0344E10-8AEA-ED4E-A0B4-CD8D8B77AEE2}"/>
              </a:ext>
            </a:extLst>
          </p:cNvPr>
          <p:cNvGrpSpPr/>
          <p:nvPr/>
        </p:nvGrpSpPr>
        <p:grpSpPr>
          <a:xfrm rot="2136213">
            <a:off x="5866512" y="4250689"/>
            <a:ext cx="293561" cy="233081"/>
            <a:chOff x="3660775" y="5573713"/>
            <a:chExt cx="1001713" cy="795337"/>
          </a:xfrm>
        </p:grpSpPr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id="{D048AEE1-BEFF-8B43-9150-CA81C681D1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0 w 473"/>
                <a:gd name="T1" fmla="*/ 327 h 467"/>
                <a:gd name="T2" fmla="*/ 0 w 473"/>
                <a:gd name="T3" fmla="*/ 467 h 467"/>
                <a:gd name="T4" fmla="*/ 473 w 473"/>
                <a:gd name="T5" fmla="*/ 0 h 467"/>
                <a:gd name="T6" fmla="*/ 0 w 473"/>
                <a:gd name="T7" fmla="*/ 327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0" y="327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0" y="3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id="{7C29597B-EA68-6941-8E79-00C6C6422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0775" y="5573713"/>
              <a:ext cx="1001713" cy="519112"/>
            </a:xfrm>
            <a:custGeom>
              <a:avLst/>
              <a:gdLst>
                <a:gd name="T0" fmla="*/ 0 w 631"/>
                <a:gd name="T1" fmla="*/ 218 h 327"/>
                <a:gd name="T2" fmla="*/ 158 w 631"/>
                <a:gd name="T3" fmla="*/ 327 h 327"/>
                <a:gd name="T4" fmla="*/ 631 w 631"/>
                <a:gd name="T5" fmla="*/ 0 h 327"/>
                <a:gd name="T6" fmla="*/ 0 w 631"/>
                <a:gd name="T7" fmla="*/ 218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1" h="327">
                  <a:moveTo>
                    <a:pt x="0" y="218"/>
                  </a:moveTo>
                  <a:lnTo>
                    <a:pt x="158" y="327"/>
                  </a:lnTo>
                  <a:lnTo>
                    <a:pt x="631" y="0"/>
                  </a:lnTo>
                  <a:lnTo>
                    <a:pt x="0" y="2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id="{281CE817-9D52-2B4C-842A-00A306F067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1600" y="5573713"/>
              <a:ext cx="750888" cy="741362"/>
            </a:xfrm>
            <a:custGeom>
              <a:avLst/>
              <a:gdLst>
                <a:gd name="T0" fmla="*/ 42 w 473"/>
                <a:gd name="T1" fmla="*/ 373 h 467"/>
                <a:gd name="T2" fmla="*/ 0 w 473"/>
                <a:gd name="T3" fmla="*/ 467 h 467"/>
                <a:gd name="T4" fmla="*/ 473 w 473"/>
                <a:gd name="T5" fmla="*/ 0 h 467"/>
                <a:gd name="T6" fmla="*/ 42 w 473"/>
                <a:gd name="T7" fmla="*/ 373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467">
                  <a:moveTo>
                    <a:pt x="42" y="373"/>
                  </a:moveTo>
                  <a:lnTo>
                    <a:pt x="0" y="467"/>
                  </a:lnTo>
                  <a:lnTo>
                    <a:pt x="473" y="0"/>
                  </a:lnTo>
                  <a:lnTo>
                    <a:pt x="42" y="373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id="{A231CAD3-13F9-CA4E-A95C-5597D160AC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8275" y="5573713"/>
              <a:ext cx="684213" cy="795337"/>
            </a:xfrm>
            <a:custGeom>
              <a:avLst/>
              <a:gdLst>
                <a:gd name="T0" fmla="*/ 431 w 431"/>
                <a:gd name="T1" fmla="*/ 0 h 501"/>
                <a:gd name="T2" fmla="*/ 189 w 431"/>
                <a:gd name="T3" fmla="*/ 501 h 501"/>
                <a:gd name="T4" fmla="*/ 0 w 431"/>
                <a:gd name="T5" fmla="*/ 373 h 501"/>
                <a:gd name="T6" fmla="*/ 431 w 431"/>
                <a:gd name="T7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1" h="501">
                  <a:moveTo>
                    <a:pt x="431" y="0"/>
                  </a:moveTo>
                  <a:lnTo>
                    <a:pt x="189" y="501"/>
                  </a:lnTo>
                  <a:lnTo>
                    <a:pt x="0" y="373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sp>
        <p:nvSpPr>
          <p:cNvPr id="47" name="TextBox 24">
            <a:extLst>
              <a:ext uri="{FF2B5EF4-FFF2-40B4-BE49-F238E27FC236}">
                <a16:creationId xmlns:a16="http://schemas.microsoft.com/office/drawing/2014/main" id="{A52521EC-A452-8F42-98D7-692ACFE1E057}"/>
              </a:ext>
            </a:extLst>
          </p:cNvPr>
          <p:cNvSpPr txBox="1"/>
          <p:nvPr/>
        </p:nvSpPr>
        <p:spPr>
          <a:xfrm>
            <a:off x="2704831" y="3954079"/>
            <a:ext cx="23077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>
                <a:solidFill>
                  <a:schemeClr val="bg2"/>
                </a:solidFill>
                <a:latin typeface="+mj-lt"/>
              </a:rPr>
              <a:t>Tu link personalizado</a:t>
            </a:r>
          </a:p>
          <a:p>
            <a:pPr algn="ctr"/>
            <a:r>
              <a:rPr lang="es-ES_tradnl" sz="3200" b="1" dirty="0">
                <a:solidFill>
                  <a:schemeClr val="bg2"/>
                </a:solidFill>
                <a:latin typeface="+mj-lt"/>
              </a:rPr>
              <a:t>miw.one/art</a:t>
            </a:r>
          </a:p>
        </p:txBody>
      </p:sp>
      <p:sp>
        <p:nvSpPr>
          <p:cNvPr id="48" name="TextBox 27">
            <a:extLst>
              <a:ext uri="{FF2B5EF4-FFF2-40B4-BE49-F238E27FC236}">
                <a16:creationId xmlns:a16="http://schemas.microsoft.com/office/drawing/2014/main" id="{326C41A2-C268-E046-80EF-160FE145D207}"/>
              </a:ext>
            </a:extLst>
          </p:cNvPr>
          <p:cNvSpPr txBox="1"/>
          <p:nvPr/>
        </p:nvSpPr>
        <p:spPr>
          <a:xfrm>
            <a:off x="6698802" y="4364238"/>
            <a:ext cx="2628324" cy="34067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sz="1200" dirty="0">
                <a:solidFill>
                  <a:schemeClr val="bg2"/>
                </a:solidFill>
              </a:rPr>
              <a:t>Listo para escribirte.</a:t>
            </a:r>
          </a:p>
        </p:txBody>
      </p:sp>
      <p:sp>
        <p:nvSpPr>
          <p:cNvPr id="49" name="TextBox 28">
            <a:extLst>
              <a:ext uri="{FF2B5EF4-FFF2-40B4-BE49-F238E27FC236}">
                <a16:creationId xmlns:a16="http://schemas.microsoft.com/office/drawing/2014/main" id="{720ED7EA-094B-EC4C-AD61-271691D97865}"/>
              </a:ext>
            </a:extLst>
          </p:cNvPr>
          <p:cNvSpPr txBox="1"/>
          <p:nvPr/>
        </p:nvSpPr>
        <p:spPr>
          <a:xfrm>
            <a:off x="7058593" y="3907913"/>
            <a:ext cx="1907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bg2"/>
                </a:solidFill>
                <a:latin typeface="+mj-lt"/>
              </a:rPr>
              <a:t>Whatsapp</a:t>
            </a:r>
          </a:p>
        </p:txBody>
      </p:sp>
      <p:sp>
        <p:nvSpPr>
          <p:cNvPr id="50" name="TextBox 28">
            <a:extLst>
              <a:ext uri="{FF2B5EF4-FFF2-40B4-BE49-F238E27FC236}">
                <a16:creationId xmlns:a16="http://schemas.microsoft.com/office/drawing/2014/main" id="{25FCF056-679C-5240-B95A-4AA63AB2F0A1}"/>
              </a:ext>
            </a:extLst>
          </p:cNvPr>
          <p:cNvSpPr txBox="1"/>
          <p:nvPr/>
        </p:nvSpPr>
        <p:spPr>
          <a:xfrm>
            <a:off x="4978276" y="3743647"/>
            <a:ext cx="1907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Click</a:t>
            </a: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984E6FFE-121B-CD46-A156-661981C90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59" y="5588789"/>
            <a:ext cx="3012886" cy="989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261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 Placeholder 53">
            <a:extLst>
              <a:ext uri="{FF2B5EF4-FFF2-40B4-BE49-F238E27FC236}">
                <a16:creationId xmlns:a16="http://schemas.microsoft.com/office/drawing/2014/main" id="{C56AA232-B9D5-422A-AFD6-15E9018BE7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Objetivos de link directo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EB2D1E5-32E2-4A62-BDC8-FE9FEDAE207B}"/>
              </a:ext>
            </a:extLst>
          </p:cNvPr>
          <p:cNvSpPr txBox="1"/>
          <p:nvPr/>
        </p:nvSpPr>
        <p:spPr>
          <a:xfrm>
            <a:off x="9619714" y="2380809"/>
            <a:ext cx="1907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Linkedin Empresa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DD5F604-E6D3-4F52-BB83-2CA8641912EA}"/>
              </a:ext>
            </a:extLst>
          </p:cNvPr>
          <p:cNvSpPr txBox="1"/>
          <p:nvPr/>
        </p:nvSpPr>
        <p:spPr>
          <a:xfrm>
            <a:off x="9629567" y="4077437"/>
            <a:ext cx="1907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Youtube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C781CA7-1EEF-46FA-A88F-41A38B1B4F85}"/>
              </a:ext>
            </a:extLst>
          </p:cNvPr>
          <p:cNvSpPr txBox="1"/>
          <p:nvPr/>
        </p:nvSpPr>
        <p:spPr>
          <a:xfrm>
            <a:off x="9619714" y="4964749"/>
            <a:ext cx="1907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Facebook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9513D0F5-1BB0-4AB4-93B1-33718E67BEDD}"/>
              </a:ext>
            </a:extLst>
          </p:cNvPr>
          <p:cNvSpPr txBox="1"/>
          <p:nvPr/>
        </p:nvSpPr>
        <p:spPr>
          <a:xfrm>
            <a:off x="665092" y="2380809"/>
            <a:ext cx="3653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Whastapp - Contacto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9CCA8D5C-00F6-45B2-BDAE-2E604661EAFA}"/>
              </a:ext>
            </a:extLst>
          </p:cNvPr>
          <p:cNvSpPr txBox="1"/>
          <p:nvPr/>
        </p:nvSpPr>
        <p:spPr>
          <a:xfrm>
            <a:off x="665093" y="3672779"/>
            <a:ext cx="1907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Llamadas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17D3156-A7A2-428C-8584-0E06135159BC}"/>
              </a:ext>
            </a:extLst>
          </p:cNvPr>
          <p:cNvSpPr txBox="1"/>
          <p:nvPr/>
        </p:nvSpPr>
        <p:spPr>
          <a:xfrm>
            <a:off x="140081" y="4872312"/>
            <a:ext cx="2957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800" b="1" dirty="0">
                <a:solidFill>
                  <a:schemeClr val="accent1"/>
                </a:solidFill>
                <a:latin typeface="+mj-lt"/>
              </a:rPr>
              <a:t>Teléfono/Celular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0F5D5141-D8AB-4E61-9A00-F4EC87AA6D0F}"/>
              </a:ext>
            </a:extLst>
          </p:cNvPr>
          <p:cNvSpPr txBox="1"/>
          <p:nvPr/>
        </p:nvSpPr>
        <p:spPr>
          <a:xfrm>
            <a:off x="1608836" y="1208088"/>
            <a:ext cx="8974328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s-ES_tradnl" sz="1400" dirty="0"/>
              <a:t>Puedes configurar a tu WhatsApp directo, Messenger, llamada o email, o hasta con más de 18 tipos diferentes incluidos: mensaje, redes sociales, páginas web, mapas, comunicación, apps y hasta archivos.</a:t>
            </a:r>
          </a:p>
        </p:txBody>
      </p:sp>
      <p:sp>
        <p:nvSpPr>
          <p:cNvPr id="56" name="Freeform 37">
            <a:extLst>
              <a:ext uri="{FF2B5EF4-FFF2-40B4-BE49-F238E27FC236}">
                <a16:creationId xmlns:a16="http://schemas.microsoft.com/office/drawing/2014/main" id="{B83404B7-5BDE-41BF-B381-C59A31C0D071}"/>
              </a:ext>
            </a:extLst>
          </p:cNvPr>
          <p:cNvSpPr>
            <a:spLocks/>
          </p:cNvSpPr>
          <p:nvPr/>
        </p:nvSpPr>
        <p:spPr bwMode="auto">
          <a:xfrm>
            <a:off x="1367070" y="6605587"/>
            <a:ext cx="503238" cy="504825"/>
          </a:xfrm>
          <a:custGeom>
            <a:avLst/>
            <a:gdLst>
              <a:gd name="T0" fmla="*/ 81 w 546"/>
              <a:gd name="T1" fmla="*/ 115 h 548"/>
              <a:gd name="T2" fmla="*/ 15 w 546"/>
              <a:gd name="T3" fmla="*/ 352 h 548"/>
              <a:gd name="T4" fmla="*/ 84 w 546"/>
              <a:gd name="T5" fmla="*/ 482 h 548"/>
              <a:gd name="T6" fmla="*/ 217 w 546"/>
              <a:gd name="T7" fmla="*/ 541 h 548"/>
              <a:gd name="T8" fmla="*/ 362 w 546"/>
              <a:gd name="T9" fmla="*/ 530 h 548"/>
              <a:gd name="T10" fmla="*/ 514 w 546"/>
              <a:gd name="T11" fmla="*/ 433 h 548"/>
              <a:gd name="T12" fmla="*/ 544 w 546"/>
              <a:gd name="T13" fmla="*/ 277 h 548"/>
              <a:gd name="T14" fmla="*/ 507 w 546"/>
              <a:gd name="T15" fmla="*/ 125 h 548"/>
              <a:gd name="T16" fmla="*/ 173 w 546"/>
              <a:gd name="T17" fmla="*/ 48 h 548"/>
              <a:gd name="T18" fmla="*/ 81 w 546"/>
              <a:gd name="T19" fmla="*/ 115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46" h="548">
                <a:moveTo>
                  <a:pt x="81" y="115"/>
                </a:moveTo>
                <a:cubicBezTo>
                  <a:pt x="25" y="179"/>
                  <a:pt x="0" y="268"/>
                  <a:pt x="15" y="352"/>
                </a:cubicBezTo>
                <a:cubicBezTo>
                  <a:pt x="24" y="401"/>
                  <a:pt x="48" y="448"/>
                  <a:pt x="84" y="482"/>
                </a:cubicBezTo>
                <a:cubicBezTo>
                  <a:pt x="120" y="515"/>
                  <a:pt x="168" y="535"/>
                  <a:pt x="217" y="541"/>
                </a:cubicBezTo>
                <a:cubicBezTo>
                  <a:pt x="265" y="548"/>
                  <a:pt x="315" y="542"/>
                  <a:pt x="362" y="530"/>
                </a:cubicBezTo>
                <a:cubicBezTo>
                  <a:pt x="422" y="514"/>
                  <a:pt x="482" y="485"/>
                  <a:pt x="514" y="433"/>
                </a:cubicBezTo>
                <a:cubicBezTo>
                  <a:pt x="543" y="388"/>
                  <a:pt x="546" y="331"/>
                  <a:pt x="544" y="277"/>
                </a:cubicBezTo>
                <a:cubicBezTo>
                  <a:pt x="542" y="224"/>
                  <a:pt x="534" y="170"/>
                  <a:pt x="507" y="125"/>
                </a:cubicBezTo>
                <a:cubicBezTo>
                  <a:pt x="443" y="17"/>
                  <a:pt x="280" y="0"/>
                  <a:pt x="173" y="48"/>
                </a:cubicBezTo>
                <a:cubicBezTo>
                  <a:pt x="138" y="64"/>
                  <a:pt x="107" y="87"/>
                  <a:pt x="81" y="1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57" name="Freeform 244">
            <a:extLst>
              <a:ext uri="{FF2B5EF4-FFF2-40B4-BE49-F238E27FC236}">
                <a16:creationId xmlns:a16="http://schemas.microsoft.com/office/drawing/2014/main" id="{16FB38E7-D9C7-430F-821D-586F0E0177EA}"/>
              </a:ext>
            </a:extLst>
          </p:cNvPr>
          <p:cNvSpPr>
            <a:spLocks/>
          </p:cNvSpPr>
          <p:nvPr/>
        </p:nvSpPr>
        <p:spPr bwMode="auto">
          <a:xfrm>
            <a:off x="10889918" y="1401106"/>
            <a:ext cx="239713" cy="157162"/>
          </a:xfrm>
          <a:custGeom>
            <a:avLst/>
            <a:gdLst>
              <a:gd name="T0" fmla="*/ 55 w 261"/>
              <a:gd name="T1" fmla="*/ 150 h 171"/>
              <a:gd name="T2" fmla="*/ 129 w 261"/>
              <a:gd name="T3" fmla="*/ 170 h 171"/>
              <a:gd name="T4" fmla="*/ 203 w 261"/>
              <a:gd name="T5" fmla="*/ 146 h 171"/>
              <a:gd name="T6" fmla="*/ 139 w 261"/>
              <a:gd name="T7" fmla="*/ 6 h 171"/>
              <a:gd name="T8" fmla="*/ 55 w 261"/>
              <a:gd name="T9" fmla="*/ 15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171">
                <a:moveTo>
                  <a:pt x="55" y="150"/>
                </a:moveTo>
                <a:cubicBezTo>
                  <a:pt x="74" y="168"/>
                  <a:pt x="103" y="171"/>
                  <a:pt x="129" y="170"/>
                </a:cubicBezTo>
                <a:cubicBezTo>
                  <a:pt x="155" y="169"/>
                  <a:pt x="183" y="163"/>
                  <a:pt x="203" y="146"/>
                </a:cubicBezTo>
                <a:cubicBezTo>
                  <a:pt x="261" y="97"/>
                  <a:pt x="210" y="0"/>
                  <a:pt x="139" y="6"/>
                </a:cubicBezTo>
                <a:cubicBezTo>
                  <a:pt x="81" y="10"/>
                  <a:pt x="0" y="95"/>
                  <a:pt x="55" y="1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60" name="Freeform 30">
            <a:extLst>
              <a:ext uri="{FF2B5EF4-FFF2-40B4-BE49-F238E27FC236}">
                <a16:creationId xmlns:a16="http://schemas.microsoft.com/office/drawing/2014/main" id="{D1A1F1D1-D5FD-434F-882F-6C17DDE41136}"/>
              </a:ext>
            </a:extLst>
          </p:cNvPr>
          <p:cNvSpPr>
            <a:spLocks/>
          </p:cNvSpPr>
          <p:nvPr/>
        </p:nvSpPr>
        <p:spPr bwMode="auto">
          <a:xfrm>
            <a:off x="3168547" y="1715647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FA75BBF4-3500-428B-9537-DCB149DC9423}"/>
              </a:ext>
            </a:extLst>
          </p:cNvPr>
          <p:cNvSpPr/>
          <p:nvPr/>
        </p:nvSpPr>
        <p:spPr>
          <a:xfrm>
            <a:off x="1" y="0"/>
            <a:ext cx="1076745" cy="838681"/>
          </a:xfrm>
          <a:custGeom>
            <a:avLst/>
            <a:gdLst>
              <a:gd name="connsiteX0" fmla="*/ 0 w 1076745"/>
              <a:gd name="connsiteY0" fmla="*/ 0 h 838681"/>
              <a:gd name="connsiteX1" fmla="*/ 721048 w 1076745"/>
              <a:gd name="connsiteY1" fmla="*/ 0 h 838681"/>
              <a:gd name="connsiteX2" fmla="*/ 727566 w 1076745"/>
              <a:gd name="connsiteY2" fmla="*/ 15398 h 838681"/>
              <a:gd name="connsiteX3" fmla="*/ 1000943 w 1076745"/>
              <a:gd name="connsiteY3" fmla="*/ 811575 h 838681"/>
              <a:gd name="connsiteX4" fmla="*/ 583368 w 1076745"/>
              <a:gd name="connsiteY4" fmla="*/ 613282 h 838681"/>
              <a:gd name="connsiteX5" fmla="*/ 101204 w 1076745"/>
              <a:gd name="connsiteY5" fmla="*/ 333118 h 838681"/>
              <a:gd name="connsiteX6" fmla="*/ 0 w 1076745"/>
              <a:gd name="connsiteY6" fmla="*/ 295927 h 838681"/>
              <a:gd name="connsiteX7" fmla="*/ 0 w 1076745"/>
              <a:gd name="connsiteY7" fmla="*/ 0 h 838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745" h="838681">
                <a:moveTo>
                  <a:pt x="0" y="0"/>
                </a:moveTo>
                <a:lnTo>
                  <a:pt x="721048" y="0"/>
                </a:lnTo>
                <a:lnTo>
                  <a:pt x="727566" y="15398"/>
                </a:lnTo>
                <a:cubicBezTo>
                  <a:pt x="883782" y="496109"/>
                  <a:pt x="1229257" y="664358"/>
                  <a:pt x="1000943" y="811575"/>
                </a:cubicBezTo>
                <a:cubicBezTo>
                  <a:pt x="1000943" y="811575"/>
                  <a:pt x="697525" y="946775"/>
                  <a:pt x="583368" y="613282"/>
                </a:cubicBezTo>
                <a:cubicBezTo>
                  <a:pt x="524788" y="445033"/>
                  <a:pt x="302482" y="396962"/>
                  <a:pt x="101204" y="333118"/>
                </a:cubicBezTo>
                <a:lnTo>
                  <a:pt x="0" y="295927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62" name="Freeform 30">
            <a:extLst>
              <a:ext uri="{FF2B5EF4-FFF2-40B4-BE49-F238E27FC236}">
                <a16:creationId xmlns:a16="http://schemas.microsoft.com/office/drawing/2014/main" id="{61A8815C-07AA-4252-8D9B-F346E1EAE1E4}"/>
              </a:ext>
            </a:extLst>
          </p:cNvPr>
          <p:cNvSpPr>
            <a:spLocks/>
          </p:cNvSpPr>
          <p:nvPr/>
        </p:nvSpPr>
        <p:spPr bwMode="auto">
          <a:xfrm>
            <a:off x="10889918" y="6012165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63" name="Freeform 7">
            <a:extLst>
              <a:ext uri="{FF2B5EF4-FFF2-40B4-BE49-F238E27FC236}">
                <a16:creationId xmlns:a16="http://schemas.microsoft.com/office/drawing/2014/main" id="{445BEB3C-5197-4283-A059-AB67F78BC4E4}"/>
              </a:ext>
            </a:extLst>
          </p:cNvPr>
          <p:cNvSpPr>
            <a:spLocks/>
          </p:cNvSpPr>
          <p:nvPr/>
        </p:nvSpPr>
        <p:spPr bwMode="auto">
          <a:xfrm>
            <a:off x="11129631" y="-68501"/>
            <a:ext cx="1352561" cy="1242854"/>
          </a:xfrm>
          <a:custGeom>
            <a:avLst/>
            <a:gdLst>
              <a:gd name="T0" fmla="*/ 502 w 952"/>
              <a:gd name="T1" fmla="*/ 112 h 874"/>
              <a:gd name="T2" fmla="*/ 229 w 952"/>
              <a:gd name="T3" fmla="*/ 76 h 874"/>
              <a:gd name="T4" fmla="*/ 81 w 952"/>
              <a:gd name="T5" fmla="*/ 176 h 874"/>
              <a:gd name="T6" fmla="*/ 16 w 952"/>
              <a:gd name="T7" fmla="*/ 344 h 874"/>
              <a:gd name="T8" fmla="*/ 36 w 952"/>
              <a:gd name="T9" fmla="*/ 597 h 874"/>
              <a:gd name="T10" fmla="*/ 234 w 952"/>
              <a:gd name="T11" fmla="*/ 738 h 874"/>
              <a:gd name="T12" fmla="*/ 412 w 952"/>
              <a:gd name="T13" fmla="*/ 721 h 874"/>
              <a:gd name="T14" fmla="*/ 609 w 952"/>
              <a:gd name="T15" fmla="*/ 843 h 874"/>
              <a:gd name="T16" fmla="*/ 817 w 952"/>
              <a:gd name="T17" fmla="*/ 819 h 874"/>
              <a:gd name="T18" fmla="*/ 925 w 952"/>
              <a:gd name="T19" fmla="*/ 634 h 874"/>
              <a:gd name="T20" fmla="*/ 894 w 952"/>
              <a:gd name="T21" fmla="*/ 419 h 874"/>
              <a:gd name="T22" fmla="*/ 862 w 952"/>
              <a:gd name="T23" fmla="*/ 288 h 874"/>
              <a:gd name="T24" fmla="*/ 950 w 952"/>
              <a:gd name="T25" fmla="*/ 108 h 874"/>
              <a:gd name="T26" fmla="*/ 854 w 952"/>
              <a:gd name="T27" fmla="*/ 10 h 874"/>
              <a:gd name="T28" fmla="*/ 685 w 952"/>
              <a:gd name="T29" fmla="*/ 37 h 874"/>
              <a:gd name="T30" fmla="*/ 502 w 952"/>
              <a:gd name="T31" fmla="*/ 112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2" h="874">
                <a:moveTo>
                  <a:pt x="502" y="112"/>
                </a:moveTo>
                <a:cubicBezTo>
                  <a:pt x="410" y="112"/>
                  <a:pt x="320" y="61"/>
                  <a:pt x="229" y="76"/>
                </a:cubicBezTo>
                <a:cubicBezTo>
                  <a:pt x="169" y="87"/>
                  <a:pt x="116" y="126"/>
                  <a:pt x="81" y="176"/>
                </a:cubicBezTo>
                <a:cubicBezTo>
                  <a:pt x="46" y="225"/>
                  <a:pt x="27" y="285"/>
                  <a:pt x="16" y="344"/>
                </a:cubicBezTo>
                <a:cubicBezTo>
                  <a:pt x="0" y="429"/>
                  <a:pt x="0" y="519"/>
                  <a:pt x="36" y="597"/>
                </a:cubicBezTo>
                <a:cubicBezTo>
                  <a:pt x="72" y="675"/>
                  <a:pt x="149" y="737"/>
                  <a:pt x="234" y="738"/>
                </a:cubicBezTo>
                <a:cubicBezTo>
                  <a:pt x="294" y="738"/>
                  <a:pt x="353" y="710"/>
                  <a:pt x="412" y="721"/>
                </a:cubicBezTo>
                <a:cubicBezTo>
                  <a:pt x="488" y="736"/>
                  <a:pt x="538" y="811"/>
                  <a:pt x="609" y="843"/>
                </a:cubicBezTo>
                <a:cubicBezTo>
                  <a:pt x="675" y="874"/>
                  <a:pt x="757" y="861"/>
                  <a:pt x="817" y="819"/>
                </a:cubicBezTo>
                <a:cubicBezTo>
                  <a:pt x="877" y="776"/>
                  <a:pt x="914" y="706"/>
                  <a:pt x="925" y="634"/>
                </a:cubicBezTo>
                <a:cubicBezTo>
                  <a:pt x="936" y="561"/>
                  <a:pt x="922" y="487"/>
                  <a:pt x="894" y="419"/>
                </a:cubicBezTo>
                <a:cubicBezTo>
                  <a:pt x="877" y="377"/>
                  <a:pt x="854" y="333"/>
                  <a:pt x="862" y="288"/>
                </a:cubicBezTo>
                <a:cubicBezTo>
                  <a:pt x="873" y="221"/>
                  <a:pt x="952" y="176"/>
                  <a:pt x="950" y="108"/>
                </a:cubicBezTo>
                <a:cubicBezTo>
                  <a:pt x="949" y="58"/>
                  <a:pt x="902" y="20"/>
                  <a:pt x="854" y="10"/>
                </a:cubicBezTo>
                <a:cubicBezTo>
                  <a:pt x="802" y="0"/>
                  <a:pt x="731" y="10"/>
                  <a:pt x="685" y="37"/>
                </a:cubicBezTo>
                <a:cubicBezTo>
                  <a:pt x="624" y="73"/>
                  <a:pt x="577" y="111"/>
                  <a:pt x="502" y="1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64" name="TextBox 71">
            <a:extLst>
              <a:ext uri="{FF2B5EF4-FFF2-40B4-BE49-F238E27FC236}">
                <a16:creationId xmlns:a16="http://schemas.microsoft.com/office/drawing/2014/main" id="{96EAE368-7598-1A4C-A5DB-F49D918C6A51}"/>
              </a:ext>
            </a:extLst>
          </p:cNvPr>
          <p:cNvSpPr txBox="1"/>
          <p:nvPr/>
        </p:nvSpPr>
        <p:spPr>
          <a:xfrm>
            <a:off x="4112639" y="3917310"/>
            <a:ext cx="1907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Tiendas de App’s</a:t>
            </a:r>
          </a:p>
        </p:txBody>
      </p:sp>
      <p:sp>
        <p:nvSpPr>
          <p:cNvPr id="65" name="TextBox 71">
            <a:extLst>
              <a:ext uri="{FF2B5EF4-FFF2-40B4-BE49-F238E27FC236}">
                <a16:creationId xmlns:a16="http://schemas.microsoft.com/office/drawing/2014/main" id="{D18784E0-1E83-244F-B2D0-8AE21F7FEFC4}"/>
              </a:ext>
            </a:extLst>
          </p:cNvPr>
          <p:cNvSpPr txBox="1"/>
          <p:nvPr/>
        </p:nvSpPr>
        <p:spPr>
          <a:xfrm>
            <a:off x="3218914" y="3116699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Otras  Redes Sociales</a:t>
            </a:r>
          </a:p>
        </p:txBody>
      </p:sp>
      <p:sp>
        <p:nvSpPr>
          <p:cNvPr id="66" name="TextBox 71">
            <a:extLst>
              <a:ext uri="{FF2B5EF4-FFF2-40B4-BE49-F238E27FC236}">
                <a16:creationId xmlns:a16="http://schemas.microsoft.com/office/drawing/2014/main" id="{23E77B30-0151-1449-8874-A1BCB1A2A8E1}"/>
              </a:ext>
            </a:extLst>
          </p:cNvPr>
          <p:cNvSpPr txBox="1"/>
          <p:nvPr/>
        </p:nvSpPr>
        <p:spPr>
          <a:xfrm>
            <a:off x="5182467" y="2144548"/>
            <a:ext cx="3653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accent1"/>
                </a:solidFill>
                <a:latin typeface="+mj-lt"/>
              </a:rPr>
              <a:t>Página WEB</a:t>
            </a:r>
          </a:p>
        </p:txBody>
      </p:sp>
      <p:sp>
        <p:nvSpPr>
          <p:cNvPr id="67" name="TextBox 71">
            <a:extLst>
              <a:ext uri="{FF2B5EF4-FFF2-40B4-BE49-F238E27FC236}">
                <a16:creationId xmlns:a16="http://schemas.microsoft.com/office/drawing/2014/main" id="{A9E0F0A0-03FB-C14C-8BB1-0B29AECAC051}"/>
              </a:ext>
            </a:extLst>
          </p:cNvPr>
          <p:cNvSpPr txBox="1"/>
          <p:nvPr/>
        </p:nvSpPr>
        <p:spPr>
          <a:xfrm>
            <a:off x="2670273" y="4358359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Twitter</a:t>
            </a:r>
          </a:p>
        </p:txBody>
      </p:sp>
      <p:sp>
        <p:nvSpPr>
          <p:cNvPr id="70" name="TextBox 71">
            <a:extLst>
              <a:ext uri="{FF2B5EF4-FFF2-40B4-BE49-F238E27FC236}">
                <a16:creationId xmlns:a16="http://schemas.microsoft.com/office/drawing/2014/main" id="{D50D6A6F-020B-C243-A6AF-8BF7F978F9D1}"/>
              </a:ext>
            </a:extLst>
          </p:cNvPr>
          <p:cNvSpPr txBox="1"/>
          <p:nvPr/>
        </p:nvSpPr>
        <p:spPr>
          <a:xfrm>
            <a:off x="2379476" y="6083136"/>
            <a:ext cx="3653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Facebook Messenger</a:t>
            </a:r>
          </a:p>
        </p:txBody>
      </p:sp>
      <p:sp>
        <p:nvSpPr>
          <p:cNvPr id="73" name="TextBox 71">
            <a:extLst>
              <a:ext uri="{FF2B5EF4-FFF2-40B4-BE49-F238E27FC236}">
                <a16:creationId xmlns:a16="http://schemas.microsoft.com/office/drawing/2014/main" id="{232DF6FF-60E5-1745-9460-6F10E3DE4FA0}"/>
              </a:ext>
            </a:extLst>
          </p:cNvPr>
          <p:cNvSpPr txBox="1"/>
          <p:nvPr/>
        </p:nvSpPr>
        <p:spPr>
          <a:xfrm>
            <a:off x="6453001" y="2972321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Linkedin Perfil</a:t>
            </a:r>
          </a:p>
        </p:txBody>
      </p:sp>
      <p:sp>
        <p:nvSpPr>
          <p:cNvPr id="76" name="TextBox 71">
            <a:extLst>
              <a:ext uri="{FF2B5EF4-FFF2-40B4-BE49-F238E27FC236}">
                <a16:creationId xmlns:a16="http://schemas.microsoft.com/office/drawing/2014/main" id="{FB9F7339-A3C0-1E45-8CF2-FF7D1BB6E413}"/>
              </a:ext>
            </a:extLst>
          </p:cNvPr>
          <p:cNvSpPr txBox="1"/>
          <p:nvPr/>
        </p:nvSpPr>
        <p:spPr>
          <a:xfrm>
            <a:off x="3559008" y="5273230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Mapas/Direcciones</a:t>
            </a:r>
          </a:p>
        </p:txBody>
      </p:sp>
      <p:sp>
        <p:nvSpPr>
          <p:cNvPr id="79" name="TextBox 71">
            <a:extLst>
              <a:ext uri="{FF2B5EF4-FFF2-40B4-BE49-F238E27FC236}">
                <a16:creationId xmlns:a16="http://schemas.microsoft.com/office/drawing/2014/main" id="{3723E85A-145C-C84C-87CD-15A08434C786}"/>
              </a:ext>
            </a:extLst>
          </p:cNvPr>
          <p:cNvSpPr txBox="1"/>
          <p:nvPr/>
        </p:nvSpPr>
        <p:spPr>
          <a:xfrm>
            <a:off x="552714" y="3068574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SMS</a:t>
            </a:r>
          </a:p>
        </p:txBody>
      </p:sp>
      <p:sp>
        <p:nvSpPr>
          <p:cNvPr id="82" name="TextBox 71">
            <a:extLst>
              <a:ext uri="{FF2B5EF4-FFF2-40B4-BE49-F238E27FC236}">
                <a16:creationId xmlns:a16="http://schemas.microsoft.com/office/drawing/2014/main" id="{10BDF91E-BCFE-F34B-83B9-508148F67CB6}"/>
              </a:ext>
            </a:extLst>
          </p:cNvPr>
          <p:cNvSpPr txBox="1"/>
          <p:nvPr/>
        </p:nvSpPr>
        <p:spPr>
          <a:xfrm>
            <a:off x="5705332" y="4357712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Play Store</a:t>
            </a:r>
          </a:p>
        </p:txBody>
      </p:sp>
      <p:sp>
        <p:nvSpPr>
          <p:cNvPr id="103" name="TextBox 71">
            <a:extLst>
              <a:ext uri="{FF2B5EF4-FFF2-40B4-BE49-F238E27FC236}">
                <a16:creationId xmlns:a16="http://schemas.microsoft.com/office/drawing/2014/main" id="{87204D12-EE83-6341-B516-757489F4375E}"/>
              </a:ext>
            </a:extLst>
          </p:cNvPr>
          <p:cNvSpPr txBox="1"/>
          <p:nvPr/>
        </p:nvSpPr>
        <p:spPr>
          <a:xfrm>
            <a:off x="7356250" y="4346944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Apple Store</a:t>
            </a:r>
          </a:p>
        </p:txBody>
      </p:sp>
      <p:sp>
        <p:nvSpPr>
          <p:cNvPr id="104" name="TextBox 71">
            <a:extLst>
              <a:ext uri="{FF2B5EF4-FFF2-40B4-BE49-F238E27FC236}">
                <a16:creationId xmlns:a16="http://schemas.microsoft.com/office/drawing/2014/main" id="{1B18DC65-135C-5C42-AC63-169F62D75A15}"/>
              </a:ext>
            </a:extLst>
          </p:cNvPr>
          <p:cNvSpPr txBox="1"/>
          <p:nvPr/>
        </p:nvSpPr>
        <p:spPr>
          <a:xfrm>
            <a:off x="7883236" y="2341633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Email</a:t>
            </a:r>
          </a:p>
        </p:txBody>
      </p:sp>
      <p:sp>
        <p:nvSpPr>
          <p:cNvPr id="106" name="TextBox 71">
            <a:extLst>
              <a:ext uri="{FF2B5EF4-FFF2-40B4-BE49-F238E27FC236}">
                <a16:creationId xmlns:a16="http://schemas.microsoft.com/office/drawing/2014/main" id="{022ADC19-EA5E-7949-9F2F-0483989A569B}"/>
              </a:ext>
            </a:extLst>
          </p:cNvPr>
          <p:cNvSpPr txBox="1"/>
          <p:nvPr/>
        </p:nvSpPr>
        <p:spPr>
          <a:xfrm>
            <a:off x="6894896" y="3519175"/>
            <a:ext cx="2172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Instagram</a:t>
            </a:r>
          </a:p>
        </p:txBody>
      </p:sp>
      <p:sp>
        <p:nvSpPr>
          <p:cNvPr id="107" name="TextBox 71">
            <a:extLst>
              <a:ext uri="{FF2B5EF4-FFF2-40B4-BE49-F238E27FC236}">
                <a16:creationId xmlns:a16="http://schemas.microsoft.com/office/drawing/2014/main" id="{4A6E77F3-8295-C742-9E61-2E7DB61A3BBC}"/>
              </a:ext>
            </a:extLst>
          </p:cNvPr>
          <p:cNvSpPr txBox="1"/>
          <p:nvPr/>
        </p:nvSpPr>
        <p:spPr>
          <a:xfrm>
            <a:off x="6112041" y="5001579"/>
            <a:ext cx="3653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Links Generales</a:t>
            </a:r>
          </a:p>
        </p:txBody>
      </p:sp>
      <p:sp>
        <p:nvSpPr>
          <p:cNvPr id="108" name="TextBox 71">
            <a:extLst>
              <a:ext uri="{FF2B5EF4-FFF2-40B4-BE49-F238E27FC236}">
                <a16:creationId xmlns:a16="http://schemas.microsoft.com/office/drawing/2014/main" id="{AAB4EC94-9E8E-FA45-99B3-4C53C8CCEF7F}"/>
              </a:ext>
            </a:extLst>
          </p:cNvPr>
          <p:cNvSpPr txBox="1"/>
          <p:nvPr/>
        </p:nvSpPr>
        <p:spPr>
          <a:xfrm>
            <a:off x="10365238" y="2931166"/>
            <a:ext cx="3653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accent1"/>
                </a:solidFill>
                <a:latin typeface="+mj-lt"/>
              </a:rPr>
              <a:t>Skype</a:t>
            </a:r>
          </a:p>
        </p:txBody>
      </p:sp>
      <p:sp>
        <p:nvSpPr>
          <p:cNvPr id="109" name="TextBox 71">
            <a:extLst>
              <a:ext uri="{FF2B5EF4-FFF2-40B4-BE49-F238E27FC236}">
                <a16:creationId xmlns:a16="http://schemas.microsoft.com/office/drawing/2014/main" id="{852CB15D-3E64-4C41-9F51-C907D29CDABA}"/>
              </a:ext>
            </a:extLst>
          </p:cNvPr>
          <p:cNvSpPr txBox="1"/>
          <p:nvPr/>
        </p:nvSpPr>
        <p:spPr>
          <a:xfrm>
            <a:off x="8569692" y="5530856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Whastapp -GRUPO</a:t>
            </a:r>
          </a:p>
        </p:txBody>
      </p:sp>
      <p:sp>
        <p:nvSpPr>
          <p:cNvPr id="110" name="TextBox 71">
            <a:extLst>
              <a:ext uri="{FF2B5EF4-FFF2-40B4-BE49-F238E27FC236}">
                <a16:creationId xmlns:a16="http://schemas.microsoft.com/office/drawing/2014/main" id="{F1895563-9B1C-7841-8132-35548173228D}"/>
              </a:ext>
            </a:extLst>
          </p:cNvPr>
          <p:cNvSpPr txBox="1"/>
          <p:nvPr/>
        </p:nvSpPr>
        <p:spPr>
          <a:xfrm>
            <a:off x="6018997" y="6021745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Archivos Universales (pdf, doc, xls)</a:t>
            </a:r>
          </a:p>
        </p:txBody>
      </p:sp>
      <p:pic>
        <p:nvPicPr>
          <p:cNvPr id="111" name="Imagen 110">
            <a:extLst>
              <a:ext uri="{FF2B5EF4-FFF2-40B4-BE49-F238E27FC236}">
                <a16:creationId xmlns:a16="http://schemas.microsoft.com/office/drawing/2014/main" id="{AC310DC4-CA45-974F-9E10-737633DEB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5" y="226196"/>
            <a:ext cx="2738987" cy="899619"/>
          </a:xfrm>
          <a:prstGeom prst="rect">
            <a:avLst/>
          </a:prstGeom>
        </p:spPr>
      </p:pic>
      <p:sp>
        <p:nvSpPr>
          <p:cNvPr id="33" name="TextBox 74">
            <a:extLst>
              <a:ext uri="{FF2B5EF4-FFF2-40B4-BE49-F238E27FC236}">
                <a16:creationId xmlns:a16="http://schemas.microsoft.com/office/drawing/2014/main" id="{63575E08-3EE4-2B43-A052-279FE95DF6B4}"/>
              </a:ext>
            </a:extLst>
          </p:cNvPr>
          <p:cNvSpPr txBox="1"/>
          <p:nvPr/>
        </p:nvSpPr>
        <p:spPr>
          <a:xfrm>
            <a:off x="459116" y="5620635"/>
            <a:ext cx="3653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Texto </a:t>
            </a:r>
            <a:r>
              <a:rPr lang="es-ES_tradnl" sz="28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rPr>
              <a:t>Popup</a:t>
            </a:r>
            <a:endParaRPr lang="es-ES_tradnl" sz="2800" b="1" dirty="0">
              <a:solidFill>
                <a:schemeClr val="tx2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34" name="TextBox 71">
            <a:extLst>
              <a:ext uri="{FF2B5EF4-FFF2-40B4-BE49-F238E27FC236}">
                <a16:creationId xmlns:a16="http://schemas.microsoft.com/office/drawing/2014/main" id="{A170732C-F85A-A447-A14C-10354A90C2E9}"/>
              </a:ext>
            </a:extLst>
          </p:cNvPr>
          <p:cNvSpPr txBox="1"/>
          <p:nvPr/>
        </p:nvSpPr>
        <p:spPr>
          <a:xfrm>
            <a:off x="6441213" y="3079961"/>
            <a:ext cx="3653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Galería imágenes</a:t>
            </a:r>
          </a:p>
        </p:txBody>
      </p:sp>
    </p:spTree>
    <p:extLst>
      <p:ext uri="{BB962C8B-B14F-4D97-AF65-F5344CB8AC3E}">
        <p14:creationId xmlns:p14="http://schemas.microsoft.com/office/powerpoint/2010/main" val="3491303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>
            <a:extLst>
              <a:ext uri="{FF2B5EF4-FFF2-40B4-BE49-F238E27FC236}">
                <a16:creationId xmlns:a16="http://schemas.microsoft.com/office/drawing/2014/main" id="{E51DB9A7-B950-46F9-9ABA-0BC2F6AC5158}"/>
              </a:ext>
            </a:extLst>
          </p:cNvPr>
          <p:cNvSpPr>
            <a:spLocks/>
          </p:cNvSpPr>
          <p:nvPr/>
        </p:nvSpPr>
        <p:spPr bwMode="auto">
          <a:xfrm>
            <a:off x="7573742" y="556986"/>
            <a:ext cx="2545046" cy="2338615"/>
          </a:xfrm>
          <a:custGeom>
            <a:avLst/>
            <a:gdLst>
              <a:gd name="T0" fmla="*/ 502 w 952"/>
              <a:gd name="T1" fmla="*/ 112 h 874"/>
              <a:gd name="T2" fmla="*/ 229 w 952"/>
              <a:gd name="T3" fmla="*/ 76 h 874"/>
              <a:gd name="T4" fmla="*/ 81 w 952"/>
              <a:gd name="T5" fmla="*/ 176 h 874"/>
              <a:gd name="T6" fmla="*/ 16 w 952"/>
              <a:gd name="T7" fmla="*/ 344 h 874"/>
              <a:gd name="T8" fmla="*/ 36 w 952"/>
              <a:gd name="T9" fmla="*/ 597 h 874"/>
              <a:gd name="T10" fmla="*/ 234 w 952"/>
              <a:gd name="T11" fmla="*/ 738 h 874"/>
              <a:gd name="T12" fmla="*/ 412 w 952"/>
              <a:gd name="T13" fmla="*/ 721 h 874"/>
              <a:gd name="T14" fmla="*/ 609 w 952"/>
              <a:gd name="T15" fmla="*/ 843 h 874"/>
              <a:gd name="T16" fmla="*/ 817 w 952"/>
              <a:gd name="T17" fmla="*/ 819 h 874"/>
              <a:gd name="T18" fmla="*/ 925 w 952"/>
              <a:gd name="T19" fmla="*/ 634 h 874"/>
              <a:gd name="T20" fmla="*/ 894 w 952"/>
              <a:gd name="T21" fmla="*/ 419 h 874"/>
              <a:gd name="T22" fmla="*/ 862 w 952"/>
              <a:gd name="T23" fmla="*/ 288 h 874"/>
              <a:gd name="T24" fmla="*/ 950 w 952"/>
              <a:gd name="T25" fmla="*/ 108 h 874"/>
              <a:gd name="T26" fmla="*/ 854 w 952"/>
              <a:gd name="T27" fmla="*/ 10 h 874"/>
              <a:gd name="T28" fmla="*/ 685 w 952"/>
              <a:gd name="T29" fmla="*/ 37 h 874"/>
              <a:gd name="T30" fmla="*/ 502 w 952"/>
              <a:gd name="T31" fmla="*/ 112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2" h="874">
                <a:moveTo>
                  <a:pt x="502" y="112"/>
                </a:moveTo>
                <a:cubicBezTo>
                  <a:pt x="410" y="112"/>
                  <a:pt x="320" y="61"/>
                  <a:pt x="229" y="76"/>
                </a:cubicBezTo>
                <a:cubicBezTo>
                  <a:pt x="169" y="87"/>
                  <a:pt x="116" y="126"/>
                  <a:pt x="81" y="176"/>
                </a:cubicBezTo>
                <a:cubicBezTo>
                  <a:pt x="46" y="225"/>
                  <a:pt x="27" y="285"/>
                  <a:pt x="16" y="344"/>
                </a:cubicBezTo>
                <a:cubicBezTo>
                  <a:pt x="0" y="429"/>
                  <a:pt x="0" y="519"/>
                  <a:pt x="36" y="597"/>
                </a:cubicBezTo>
                <a:cubicBezTo>
                  <a:pt x="72" y="675"/>
                  <a:pt x="149" y="737"/>
                  <a:pt x="234" y="738"/>
                </a:cubicBezTo>
                <a:cubicBezTo>
                  <a:pt x="294" y="738"/>
                  <a:pt x="353" y="710"/>
                  <a:pt x="412" y="721"/>
                </a:cubicBezTo>
                <a:cubicBezTo>
                  <a:pt x="488" y="736"/>
                  <a:pt x="538" y="811"/>
                  <a:pt x="609" y="843"/>
                </a:cubicBezTo>
                <a:cubicBezTo>
                  <a:pt x="675" y="874"/>
                  <a:pt x="757" y="861"/>
                  <a:pt x="817" y="819"/>
                </a:cubicBezTo>
                <a:cubicBezTo>
                  <a:pt x="877" y="776"/>
                  <a:pt x="914" y="706"/>
                  <a:pt x="925" y="634"/>
                </a:cubicBezTo>
                <a:cubicBezTo>
                  <a:pt x="936" y="561"/>
                  <a:pt x="922" y="487"/>
                  <a:pt x="894" y="419"/>
                </a:cubicBezTo>
                <a:cubicBezTo>
                  <a:pt x="877" y="377"/>
                  <a:pt x="854" y="333"/>
                  <a:pt x="862" y="288"/>
                </a:cubicBezTo>
                <a:cubicBezTo>
                  <a:pt x="873" y="221"/>
                  <a:pt x="952" y="176"/>
                  <a:pt x="950" y="108"/>
                </a:cubicBezTo>
                <a:cubicBezTo>
                  <a:pt x="949" y="58"/>
                  <a:pt x="902" y="20"/>
                  <a:pt x="854" y="10"/>
                </a:cubicBezTo>
                <a:cubicBezTo>
                  <a:pt x="802" y="0"/>
                  <a:pt x="731" y="10"/>
                  <a:pt x="685" y="37"/>
                </a:cubicBezTo>
                <a:cubicBezTo>
                  <a:pt x="624" y="73"/>
                  <a:pt x="577" y="111"/>
                  <a:pt x="502" y="11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C4E5204-0122-A440-A11B-36FDC7A54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218" y="1434264"/>
            <a:ext cx="1833707" cy="3871161"/>
          </a:xfrm>
          <a:prstGeom prst="rect">
            <a:avLst/>
          </a:prstGeom>
        </p:spPr>
      </p:pic>
      <p:pic>
        <p:nvPicPr>
          <p:cNvPr id="34" name="Picture 33" descr="A close up of a screen&#10;&#10;Description automatically generated">
            <a:extLst>
              <a:ext uri="{FF2B5EF4-FFF2-40B4-BE49-F238E27FC236}">
                <a16:creationId xmlns:a16="http://schemas.microsoft.com/office/drawing/2014/main" id="{1C4A4B50-6137-413A-AD1B-1C6CEF7F56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675" y="1354480"/>
            <a:ext cx="2122691" cy="4251893"/>
          </a:xfrm>
          <a:prstGeom prst="rect">
            <a:avLst/>
          </a:prstGeom>
        </p:spPr>
      </p:pic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73DE60B6-970F-4515-BCAB-70B63F041E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70857" y="1140815"/>
            <a:ext cx="4248150" cy="703749"/>
          </a:xfrm>
        </p:spPr>
        <p:txBody>
          <a:bodyPr>
            <a:normAutofit/>
          </a:bodyPr>
          <a:lstStyle/>
          <a:p>
            <a:r>
              <a:rPr lang="es-ES_tradnl" dirty="0"/>
              <a:t>Smart Page</a:t>
            </a:r>
          </a:p>
        </p:txBody>
      </p:sp>
      <p:sp>
        <p:nvSpPr>
          <p:cNvPr id="10" name="Freeform 8">
            <a:extLst>
              <a:ext uri="{FF2B5EF4-FFF2-40B4-BE49-F238E27FC236}">
                <a16:creationId xmlns:a16="http://schemas.microsoft.com/office/drawing/2014/main" id="{A67FA561-380E-4D53-927C-24FBE4213A42}"/>
              </a:ext>
            </a:extLst>
          </p:cNvPr>
          <p:cNvSpPr>
            <a:spLocks/>
          </p:cNvSpPr>
          <p:nvPr/>
        </p:nvSpPr>
        <p:spPr bwMode="auto">
          <a:xfrm>
            <a:off x="11489879" y="4017608"/>
            <a:ext cx="603660" cy="606367"/>
          </a:xfrm>
          <a:custGeom>
            <a:avLst/>
            <a:gdLst>
              <a:gd name="T0" fmla="*/ 88 w 590"/>
              <a:gd name="T1" fmla="*/ 125 h 592"/>
              <a:gd name="T2" fmla="*/ 17 w 590"/>
              <a:gd name="T3" fmla="*/ 380 h 592"/>
              <a:gd name="T4" fmla="*/ 91 w 590"/>
              <a:gd name="T5" fmla="*/ 521 h 592"/>
              <a:gd name="T6" fmla="*/ 234 w 590"/>
              <a:gd name="T7" fmla="*/ 585 h 592"/>
              <a:gd name="T8" fmla="*/ 391 w 590"/>
              <a:gd name="T9" fmla="*/ 572 h 592"/>
              <a:gd name="T10" fmla="*/ 555 w 590"/>
              <a:gd name="T11" fmla="*/ 468 h 592"/>
              <a:gd name="T12" fmla="*/ 587 w 590"/>
              <a:gd name="T13" fmla="*/ 299 h 592"/>
              <a:gd name="T14" fmla="*/ 548 w 590"/>
              <a:gd name="T15" fmla="*/ 135 h 592"/>
              <a:gd name="T16" fmla="*/ 187 w 590"/>
              <a:gd name="T17" fmla="*/ 52 h 592"/>
              <a:gd name="T18" fmla="*/ 88 w 590"/>
              <a:gd name="T19" fmla="*/ 125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0" h="592">
                <a:moveTo>
                  <a:pt x="88" y="125"/>
                </a:moveTo>
                <a:cubicBezTo>
                  <a:pt x="27" y="193"/>
                  <a:pt x="0" y="290"/>
                  <a:pt x="17" y="380"/>
                </a:cubicBezTo>
                <a:cubicBezTo>
                  <a:pt x="27" y="433"/>
                  <a:pt x="52" y="484"/>
                  <a:pt x="91" y="521"/>
                </a:cubicBezTo>
                <a:cubicBezTo>
                  <a:pt x="130" y="557"/>
                  <a:pt x="181" y="578"/>
                  <a:pt x="234" y="585"/>
                </a:cubicBezTo>
                <a:cubicBezTo>
                  <a:pt x="286" y="592"/>
                  <a:pt x="340" y="586"/>
                  <a:pt x="391" y="572"/>
                </a:cubicBezTo>
                <a:cubicBezTo>
                  <a:pt x="456" y="555"/>
                  <a:pt x="520" y="524"/>
                  <a:pt x="555" y="468"/>
                </a:cubicBezTo>
                <a:cubicBezTo>
                  <a:pt x="586" y="419"/>
                  <a:pt x="590" y="357"/>
                  <a:pt x="587" y="299"/>
                </a:cubicBezTo>
                <a:cubicBezTo>
                  <a:pt x="585" y="243"/>
                  <a:pt x="577" y="184"/>
                  <a:pt x="548" y="135"/>
                </a:cubicBezTo>
                <a:cubicBezTo>
                  <a:pt x="479" y="18"/>
                  <a:pt x="302" y="0"/>
                  <a:pt x="187" y="52"/>
                </a:cubicBezTo>
                <a:cubicBezTo>
                  <a:pt x="150" y="69"/>
                  <a:pt x="115" y="94"/>
                  <a:pt x="88" y="1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id="{1DB5A237-9354-401E-989B-115A95DCE6A9}"/>
              </a:ext>
            </a:extLst>
          </p:cNvPr>
          <p:cNvSpPr>
            <a:spLocks/>
          </p:cNvSpPr>
          <p:nvPr/>
        </p:nvSpPr>
        <p:spPr bwMode="auto">
          <a:xfrm>
            <a:off x="10839188" y="5364580"/>
            <a:ext cx="1254351" cy="1362900"/>
          </a:xfrm>
          <a:custGeom>
            <a:avLst/>
            <a:gdLst>
              <a:gd name="T0" fmla="*/ 121 w 605"/>
              <a:gd name="T1" fmla="*/ 118 h 657"/>
              <a:gd name="T2" fmla="*/ 118 w 605"/>
              <a:gd name="T3" fmla="*/ 210 h 657"/>
              <a:gd name="T4" fmla="*/ 23 w 605"/>
              <a:gd name="T5" fmla="*/ 330 h 657"/>
              <a:gd name="T6" fmla="*/ 9 w 605"/>
              <a:gd name="T7" fmla="*/ 443 h 657"/>
              <a:gd name="T8" fmla="*/ 65 w 605"/>
              <a:gd name="T9" fmla="*/ 545 h 657"/>
              <a:gd name="T10" fmla="*/ 199 w 605"/>
              <a:gd name="T11" fmla="*/ 639 h 657"/>
              <a:gd name="T12" fmla="*/ 409 w 605"/>
              <a:gd name="T13" fmla="*/ 604 h 657"/>
              <a:gd name="T14" fmla="*/ 534 w 605"/>
              <a:gd name="T15" fmla="*/ 522 h 657"/>
              <a:gd name="T16" fmla="*/ 604 w 605"/>
              <a:gd name="T17" fmla="*/ 316 h 657"/>
              <a:gd name="T18" fmla="*/ 566 w 605"/>
              <a:gd name="T19" fmla="*/ 153 h 657"/>
              <a:gd name="T20" fmla="*/ 418 w 605"/>
              <a:gd name="T21" fmla="*/ 24 h 657"/>
              <a:gd name="T22" fmla="*/ 227 w 605"/>
              <a:gd name="T23" fmla="*/ 22 h 657"/>
              <a:gd name="T24" fmla="*/ 121 w 605"/>
              <a:gd name="T25" fmla="*/ 118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05" h="657">
                <a:moveTo>
                  <a:pt x="121" y="118"/>
                </a:moveTo>
                <a:cubicBezTo>
                  <a:pt x="117" y="148"/>
                  <a:pt x="126" y="180"/>
                  <a:pt x="118" y="210"/>
                </a:cubicBezTo>
                <a:cubicBezTo>
                  <a:pt x="105" y="260"/>
                  <a:pt x="50" y="286"/>
                  <a:pt x="23" y="330"/>
                </a:cubicBezTo>
                <a:cubicBezTo>
                  <a:pt x="3" y="363"/>
                  <a:pt x="0" y="405"/>
                  <a:pt x="9" y="443"/>
                </a:cubicBezTo>
                <a:cubicBezTo>
                  <a:pt x="19" y="481"/>
                  <a:pt x="40" y="515"/>
                  <a:pt x="65" y="545"/>
                </a:cubicBezTo>
                <a:cubicBezTo>
                  <a:pt x="101" y="588"/>
                  <a:pt x="146" y="625"/>
                  <a:pt x="199" y="639"/>
                </a:cubicBezTo>
                <a:cubicBezTo>
                  <a:pt x="269" y="657"/>
                  <a:pt x="343" y="634"/>
                  <a:pt x="409" y="604"/>
                </a:cubicBezTo>
                <a:cubicBezTo>
                  <a:pt x="455" y="584"/>
                  <a:pt x="500" y="559"/>
                  <a:pt x="534" y="522"/>
                </a:cubicBezTo>
                <a:cubicBezTo>
                  <a:pt x="584" y="467"/>
                  <a:pt x="605" y="390"/>
                  <a:pt x="604" y="316"/>
                </a:cubicBezTo>
                <a:cubicBezTo>
                  <a:pt x="604" y="260"/>
                  <a:pt x="593" y="203"/>
                  <a:pt x="566" y="153"/>
                </a:cubicBezTo>
                <a:cubicBezTo>
                  <a:pt x="534" y="94"/>
                  <a:pt x="480" y="48"/>
                  <a:pt x="418" y="24"/>
                </a:cubicBezTo>
                <a:cubicBezTo>
                  <a:pt x="352" y="0"/>
                  <a:pt x="293" y="9"/>
                  <a:pt x="227" y="22"/>
                </a:cubicBezTo>
                <a:cubicBezTo>
                  <a:pt x="175" y="32"/>
                  <a:pt x="128" y="60"/>
                  <a:pt x="121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6" name="Freeform 26">
            <a:extLst>
              <a:ext uri="{FF2B5EF4-FFF2-40B4-BE49-F238E27FC236}">
                <a16:creationId xmlns:a16="http://schemas.microsoft.com/office/drawing/2014/main" id="{432A35D1-8630-4973-9E44-F17814626A43}"/>
              </a:ext>
            </a:extLst>
          </p:cNvPr>
          <p:cNvSpPr>
            <a:spLocks/>
          </p:cNvSpPr>
          <p:nvPr/>
        </p:nvSpPr>
        <p:spPr bwMode="auto">
          <a:xfrm rot="10800000">
            <a:off x="1" y="2276657"/>
            <a:ext cx="1321938" cy="2572528"/>
          </a:xfrm>
          <a:custGeom>
            <a:avLst/>
            <a:gdLst>
              <a:gd name="T0" fmla="*/ 775 w 1241"/>
              <a:gd name="T1" fmla="*/ 428 h 2420"/>
              <a:gd name="T2" fmla="*/ 394 w 1241"/>
              <a:gd name="T3" fmla="*/ 2031 h 2420"/>
              <a:gd name="T4" fmla="*/ 1241 w 1241"/>
              <a:gd name="T5" fmla="*/ 2301 h 2420"/>
              <a:gd name="T6" fmla="*/ 1241 w 1241"/>
              <a:gd name="T7" fmla="*/ 0 h 2420"/>
              <a:gd name="T8" fmla="*/ 775 w 1241"/>
              <a:gd name="T9" fmla="*/ 428 h 2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1" h="2420">
                <a:moveTo>
                  <a:pt x="775" y="428"/>
                </a:moveTo>
                <a:cubicBezTo>
                  <a:pt x="1082" y="832"/>
                  <a:pt x="0" y="1235"/>
                  <a:pt x="394" y="2031"/>
                </a:cubicBezTo>
                <a:cubicBezTo>
                  <a:pt x="587" y="2420"/>
                  <a:pt x="935" y="2412"/>
                  <a:pt x="1241" y="2301"/>
                </a:cubicBezTo>
                <a:cubicBezTo>
                  <a:pt x="1241" y="0"/>
                  <a:pt x="1241" y="0"/>
                  <a:pt x="1241" y="0"/>
                </a:cubicBezTo>
                <a:cubicBezTo>
                  <a:pt x="1241" y="0"/>
                  <a:pt x="469" y="24"/>
                  <a:pt x="775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7" name="Freeform 42">
            <a:extLst>
              <a:ext uri="{FF2B5EF4-FFF2-40B4-BE49-F238E27FC236}">
                <a16:creationId xmlns:a16="http://schemas.microsoft.com/office/drawing/2014/main" id="{EAB00538-2E74-41A6-A1EB-5902E749E8A9}"/>
              </a:ext>
            </a:extLst>
          </p:cNvPr>
          <p:cNvSpPr>
            <a:spLocks/>
          </p:cNvSpPr>
          <p:nvPr/>
        </p:nvSpPr>
        <p:spPr bwMode="auto">
          <a:xfrm rot="10800000">
            <a:off x="1" y="2550574"/>
            <a:ext cx="1545651" cy="1956538"/>
          </a:xfrm>
          <a:custGeom>
            <a:avLst/>
            <a:gdLst>
              <a:gd name="T0" fmla="*/ 1879 w 1879"/>
              <a:gd name="T1" fmla="*/ 1688 h 2044"/>
              <a:gd name="T2" fmla="*/ 523 w 1879"/>
              <a:gd name="T3" fmla="*/ 1419 h 2044"/>
              <a:gd name="T4" fmla="*/ 1879 w 1879"/>
              <a:gd name="T5" fmla="*/ 437 h 2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9" h="2044">
                <a:moveTo>
                  <a:pt x="1879" y="1688"/>
                </a:moveTo>
                <a:cubicBezTo>
                  <a:pt x="1568" y="1848"/>
                  <a:pt x="956" y="2044"/>
                  <a:pt x="523" y="1419"/>
                </a:cubicBezTo>
                <a:cubicBezTo>
                  <a:pt x="0" y="666"/>
                  <a:pt x="1097" y="0"/>
                  <a:pt x="1879" y="43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B0D271D-8C6A-4BEB-8AEE-9A2DF867BD37}"/>
              </a:ext>
            </a:extLst>
          </p:cNvPr>
          <p:cNvSpPr/>
          <p:nvPr/>
        </p:nvSpPr>
        <p:spPr>
          <a:xfrm rot="16200000">
            <a:off x="-239713" y="2239003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64372B-70D0-4D4A-916D-5A42D3D23F3A}"/>
              </a:ext>
            </a:extLst>
          </p:cNvPr>
          <p:cNvSpPr txBox="1"/>
          <p:nvPr/>
        </p:nvSpPr>
        <p:spPr>
          <a:xfrm>
            <a:off x="1479483" y="1882021"/>
            <a:ext cx="3912624" cy="393684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400" dirty="0"/>
              <a:t>Es una página de aterrizaje rápida donde puedes configurar diferentes opciones de acuerdo a las necesidades que requieras: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Foto de perfil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Imagen de cover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Video presentación (youtube)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Tu nombre, puesto, descripción o Brief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Tu logo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Y todos los botones que requieras, que funcionan como links directos.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400" dirty="0"/>
              <a:t>Te pueden dejar un mensaje directamente desde tu multilink MIW.one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12EC42F-0737-AA4B-87DB-6FBF266DE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6647" y="1493419"/>
            <a:ext cx="1833707" cy="3871161"/>
          </a:xfrm>
          <a:prstGeom prst="rect">
            <a:avLst/>
          </a:prstGeom>
        </p:spPr>
      </p:pic>
      <p:pic>
        <p:nvPicPr>
          <p:cNvPr id="3" name="Picture 2" descr="A close up of a screen&#10;&#10;Description automatically generated">
            <a:extLst>
              <a:ext uri="{FF2B5EF4-FFF2-40B4-BE49-F238E27FC236}">
                <a16:creationId xmlns:a16="http://schemas.microsoft.com/office/drawing/2014/main" id="{FE1712D2-B16B-4719-97DA-AF89D4EB6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8728" y="1354480"/>
            <a:ext cx="2122691" cy="4251893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DA76F536-9977-5444-AD7D-0B616B26BA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567" y="5730498"/>
            <a:ext cx="2489988" cy="81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1092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6F6036D-60DD-4853-9BD8-6AF26A09AD9B}"/>
              </a:ext>
            </a:extLst>
          </p:cNvPr>
          <p:cNvGrpSpPr/>
          <p:nvPr/>
        </p:nvGrpSpPr>
        <p:grpSpPr>
          <a:xfrm>
            <a:off x="5629053" y="2550574"/>
            <a:ext cx="4439382" cy="4001793"/>
            <a:chOff x="4794405" y="1486652"/>
            <a:chExt cx="3796102" cy="342192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313F024-011B-4CCB-8750-C3AACE915C99}"/>
                </a:ext>
              </a:extLst>
            </p:cNvPr>
            <p:cNvGrpSpPr/>
            <p:nvPr/>
          </p:nvGrpSpPr>
          <p:grpSpPr>
            <a:xfrm>
              <a:off x="4794405" y="1486652"/>
              <a:ext cx="3796102" cy="3421920"/>
              <a:chOff x="5408613" y="233363"/>
              <a:chExt cx="6216650" cy="5603875"/>
            </a:xfrm>
          </p:grpSpPr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B627F3F8-D76E-45EA-ADEB-D52B0A6B5F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65988" y="1192213"/>
                <a:ext cx="2287588" cy="1670050"/>
              </a:xfrm>
              <a:custGeom>
                <a:avLst/>
                <a:gdLst>
                  <a:gd name="T0" fmla="*/ 241 w 630"/>
                  <a:gd name="T1" fmla="*/ 389 h 456"/>
                  <a:gd name="T2" fmla="*/ 410 w 630"/>
                  <a:gd name="T3" fmla="*/ 423 h 456"/>
                  <a:gd name="T4" fmla="*/ 517 w 630"/>
                  <a:gd name="T5" fmla="*/ 385 h 456"/>
                  <a:gd name="T6" fmla="*/ 626 w 630"/>
                  <a:gd name="T7" fmla="*/ 183 h 456"/>
                  <a:gd name="T8" fmla="*/ 473 w 630"/>
                  <a:gd name="T9" fmla="*/ 19 h 456"/>
                  <a:gd name="T10" fmla="*/ 305 w 630"/>
                  <a:gd name="T11" fmla="*/ 99 h 456"/>
                  <a:gd name="T12" fmla="*/ 286 w 630"/>
                  <a:gd name="T13" fmla="*/ 112 h 456"/>
                  <a:gd name="T14" fmla="*/ 265 w 630"/>
                  <a:gd name="T15" fmla="*/ 102 h 456"/>
                  <a:gd name="T16" fmla="*/ 115 w 630"/>
                  <a:gd name="T17" fmla="*/ 81 h 456"/>
                  <a:gd name="T18" fmla="*/ 0 w 630"/>
                  <a:gd name="T19" fmla="*/ 198 h 456"/>
                  <a:gd name="T20" fmla="*/ 15 w 630"/>
                  <a:gd name="T21" fmla="*/ 207 h 456"/>
                  <a:gd name="T22" fmla="*/ 144 w 630"/>
                  <a:gd name="T23" fmla="*/ 456 h 456"/>
                  <a:gd name="T24" fmla="*/ 241 w 630"/>
                  <a:gd name="T25" fmla="*/ 389 h 4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3"/>
                      <a:pt x="383" y="405"/>
                      <a:pt x="410" y="423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7"/>
                      <a:pt x="543" y="229"/>
                      <a:pt x="626" y="183"/>
                    </a:cubicBezTo>
                    <a:cubicBezTo>
                      <a:pt x="630" y="140"/>
                      <a:pt x="596" y="39"/>
                      <a:pt x="473" y="19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7"/>
                      <a:pt x="294" y="112"/>
                      <a:pt x="286" y="112"/>
                    </a:cubicBezTo>
                    <a:cubicBezTo>
                      <a:pt x="278" y="113"/>
                      <a:pt x="270" y="109"/>
                      <a:pt x="265" y="102"/>
                    </a:cubicBezTo>
                    <a:cubicBezTo>
                      <a:pt x="263" y="101"/>
                      <a:pt x="226" y="55"/>
                      <a:pt x="115" y="81"/>
                    </a:cubicBezTo>
                    <a:cubicBezTo>
                      <a:pt x="23" y="103"/>
                      <a:pt x="4" y="172"/>
                      <a:pt x="0" y="198"/>
                    </a:cubicBezTo>
                    <a:cubicBezTo>
                      <a:pt x="5" y="201"/>
                      <a:pt x="10" y="204"/>
                      <a:pt x="15" y="207"/>
                    </a:cubicBezTo>
                    <a:cubicBezTo>
                      <a:pt x="108" y="274"/>
                      <a:pt x="136" y="383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 dirty="0"/>
              </a:p>
            </p:txBody>
          </p:sp>
          <p:sp>
            <p:nvSpPr>
              <p:cNvPr id="15" name="Freeform 16">
                <a:extLst>
                  <a:ext uri="{FF2B5EF4-FFF2-40B4-BE49-F238E27FC236}">
                    <a16:creationId xmlns:a16="http://schemas.microsoft.com/office/drawing/2014/main" id="{70145CFD-802A-4612-81C1-6D108D0681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8613" y="233363"/>
                <a:ext cx="6216650" cy="5603875"/>
              </a:xfrm>
              <a:custGeom>
                <a:avLst/>
                <a:gdLst>
                  <a:gd name="T0" fmla="*/ 1586 w 1711"/>
                  <a:gd name="T1" fmla="*/ 534 h 1531"/>
                  <a:gd name="T2" fmla="*/ 1180 w 1711"/>
                  <a:gd name="T3" fmla="*/ 215 h 1531"/>
                  <a:gd name="T4" fmla="*/ 327 w 1711"/>
                  <a:gd name="T5" fmla="*/ 309 h 1531"/>
                  <a:gd name="T6" fmla="*/ 446 w 1711"/>
                  <a:gd name="T7" fmla="*/ 934 h 1531"/>
                  <a:gd name="T8" fmla="*/ 498 w 1711"/>
                  <a:gd name="T9" fmla="*/ 508 h 1531"/>
                  <a:gd name="T10" fmla="*/ 264 w 1711"/>
                  <a:gd name="T11" fmla="*/ 643 h 1531"/>
                  <a:gd name="T12" fmla="*/ 415 w 1711"/>
                  <a:gd name="T13" fmla="*/ 697 h 1531"/>
                  <a:gd name="T14" fmla="*/ 434 w 1711"/>
                  <a:gd name="T15" fmla="*/ 741 h 1531"/>
                  <a:gd name="T16" fmla="*/ 219 w 1711"/>
                  <a:gd name="T17" fmla="*/ 661 h 1531"/>
                  <a:gd name="T18" fmla="*/ 466 w 1711"/>
                  <a:gd name="T19" fmla="*/ 438 h 1531"/>
                  <a:gd name="T20" fmla="*/ 790 w 1711"/>
                  <a:gd name="T21" fmla="*/ 314 h 1531"/>
                  <a:gd name="T22" fmla="*/ 1145 w 1711"/>
                  <a:gd name="T23" fmla="*/ 324 h 1531"/>
                  <a:gd name="T24" fmla="*/ 1449 w 1711"/>
                  <a:gd name="T25" fmla="*/ 497 h 1531"/>
                  <a:gd name="T26" fmla="*/ 1556 w 1711"/>
                  <a:gd name="T27" fmla="*/ 883 h 1531"/>
                  <a:gd name="T28" fmla="*/ 1272 w 1711"/>
                  <a:gd name="T29" fmla="*/ 975 h 1531"/>
                  <a:gd name="T30" fmla="*/ 807 w 1711"/>
                  <a:gd name="T31" fmla="*/ 1048 h 1531"/>
                  <a:gd name="T32" fmla="*/ 717 w 1711"/>
                  <a:gd name="T33" fmla="*/ 975 h 1531"/>
                  <a:gd name="T34" fmla="*/ 760 w 1711"/>
                  <a:gd name="T35" fmla="*/ 954 h 1531"/>
                  <a:gd name="T36" fmla="*/ 942 w 1711"/>
                  <a:gd name="T37" fmla="*/ 931 h 1531"/>
                  <a:gd name="T38" fmla="*/ 1454 w 1711"/>
                  <a:gd name="T39" fmla="*/ 954 h 1531"/>
                  <a:gd name="T40" fmla="*/ 1460 w 1711"/>
                  <a:gd name="T41" fmla="*/ 728 h 1531"/>
                  <a:gd name="T42" fmla="*/ 1415 w 1711"/>
                  <a:gd name="T43" fmla="*/ 530 h 1531"/>
                  <a:gd name="T44" fmla="*/ 1076 w 1711"/>
                  <a:gd name="T45" fmla="*/ 645 h 1531"/>
                  <a:gd name="T46" fmla="*/ 1264 w 1711"/>
                  <a:gd name="T47" fmla="*/ 786 h 1531"/>
                  <a:gd name="T48" fmla="*/ 934 w 1711"/>
                  <a:gd name="T49" fmla="*/ 733 h 1531"/>
                  <a:gd name="T50" fmla="*/ 762 w 1711"/>
                  <a:gd name="T51" fmla="*/ 698 h 1531"/>
                  <a:gd name="T52" fmla="*/ 649 w 1711"/>
                  <a:gd name="T53" fmla="*/ 831 h 1531"/>
                  <a:gd name="T54" fmla="*/ 467 w 1711"/>
                  <a:gd name="T55" fmla="*/ 1053 h 1531"/>
                  <a:gd name="T56" fmla="*/ 817 w 1711"/>
                  <a:gd name="T57" fmla="*/ 1279 h 1531"/>
                  <a:gd name="T58" fmla="*/ 1161 w 1711"/>
                  <a:gd name="T59" fmla="*/ 1149 h 1531"/>
                  <a:gd name="T60" fmla="*/ 1107 w 1711"/>
                  <a:gd name="T61" fmla="*/ 1080 h 1531"/>
                  <a:gd name="T62" fmla="*/ 1206 w 1711"/>
                  <a:gd name="T63" fmla="*/ 1133 h 1531"/>
                  <a:gd name="T64" fmla="*/ 1176 w 1711"/>
                  <a:gd name="T65" fmla="*/ 1277 h 1531"/>
                  <a:gd name="T66" fmla="*/ 837 w 1711"/>
                  <a:gd name="T67" fmla="*/ 1336 h 1531"/>
                  <a:gd name="T68" fmla="*/ 1340 w 1711"/>
                  <a:gd name="T69" fmla="*/ 1413 h 1531"/>
                  <a:gd name="T70" fmla="*/ 1704 w 1711"/>
                  <a:gd name="T71" fmla="*/ 807 h 1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11" h="1531">
                    <a:moveTo>
                      <a:pt x="1704" y="807"/>
                    </a:moveTo>
                    <a:cubicBezTo>
                      <a:pt x="1698" y="609"/>
                      <a:pt x="1586" y="534"/>
                      <a:pt x="1586" y="534"/>
                    </a:cubicBezTo>
                    <a:cubicBezTo>
                      <a:pt x="1586" y="534"/>
                      <a:pt x="1573" y="438"/>
                      <a:pt x="1486" y="336"/>
                    </a:cubicBezTo>
                    <a:cubicBezTo>
                      <a:pt x="1352" y="189"/>
                      <a:pt x="1180" y="215"/>
                      <a:pt x="1180" y="215"/>
                    </a:cubicBezTo>
                    <a:cubicBezTo>
                      <a:pt x="959" y="0"/>
                      <a:pt x="732" y="166"/>
                      <a:pt x="732" y="166"/>
                    </a:cubicBezTo>
                    <a:cubicBezTo>
                      <a:pt x="417" y="63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7"/>
                    </a:cubicBezTo>
                    <a:cubicBezTo>
                      <a:pt x="233" y="941"/>
                      <a:pt x="382" y="943"/>
                      <a:pt x="446" y="934"/>
                    </a:cubicBezTo>
                    <a:cubicBezTo>
                      <a:pt x="466" y="880"/>
                      <a:pt x="511" y="819"/>
                      <a:pt x="608" y="792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2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8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3"/>
                      <a:pt x="361" y="771"/>
                      <a:pt x="297" y="745"/>
                    </a:cubicBezTo>
                    <a:cubicBezTo>
                      <a:pt x="262" y="730"/>
                      <a:pt x="235" y="702"/>
                      <a:pt x="219" y="661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4"/>
                      <a:pt x="466" y="438"/>
                    </a:cubicBezTo>
                    <a:cubicBezTo>
                      <a:pt x="478" y="388"/>
                      <a:pt x="518" y="319"/>
                      <a:pt x="614" y="296"/>
                    </a:cubicBezTo>
                    <a:cubicBezTo>
                      <a:pt x="707" y="275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7"/>
                      <a:pt x="1121" y="290"/>
                      <a:pt x="1145" y="324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7"/>
                    </a:cubicBezTo>
                    <a:cubicBezTo>
                      <a:pt x="1501" y="549"/>
                      <a:pt x="1519" y="621"/>
                      <a:pt x="1500" y="700"/>
                    </a:cubicBezTo>
                    <a:cubicBezTo>
                      <a:pt x="1524" y="723"/>
                      <a:pt x="1570" y="783"/>
                      <a:pt x="1556" y="883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6"/>
                      <a:pt x="1272" y="975"/>
                    </a:cubicBezTo>
                    <a:cubicBezTo>
                      <a:pt x="1180" y="917"/>
                      <a:pt x="1038" y="914"/>
                      <a:pt x="972" y="968"/>
                    </a:cubicBezTo>
                    <a:cubicBezTo>
                      <a:pt x="922" y="1010"/>
                      <a:pt x="863" y="1052"/>
                      <a:pt x="807" y="1048"/>
                    </a:cubicBezTo>
                    <a:cubicBezTo>
                      <a:pt x="803" y="1047"/>
                      <a:pt x="799" y="1047"/>
                      <a:pt x="794" y="1046"/>
                    </a:cubicBezTo>
                    <a:cubicBezTo>
                      <a:pt x="762" y="1039"/>
                      <a:pt x="735" y="1015"/>
                      <a:pt x="717" y="975"/>
                    </a:cubicBezTo>
                    <a:cubicBezTo>
                      <a:pt x="711" y="963"/>
                      <a:pt x="716" y="949"/>
                      <a:pt x="728" y="943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5"/>
                      <a:pt x="805" y="999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3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4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8"/>
                    </a:cubicBezTo>
                    <a:cubicBezTo>
                      <a:pt x="1451" y="722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7"/>
                      <a:pt x="1272" y="453"/>
                      <a:pt x="1195" y="473"/>
                    </a:cubicBezTo>
                    <a:cubicBezTo>
                      <a:pt x="1093" y="500"/>
                      <a:pt x="1078" y="609"/>
                      <a:pt x="1076" y="645"/>
                    </a:cubicBezTo>
                    <a:cubicBezTo>
                      <a:pt x="1136" y="648"/>
                      <a:pt x="1204" y="674"/>
                      <a:pt x="1267" y="752"/>
                    </a:cubicBezTo>
                    <a:cubicBezTo>
                      <a:pt x="1275" y="762"/>
                      <a:pt x="1274" y="777"/>
                      <a:pt x="1264" y="786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40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30"/>
                      <a:pt x="649" y="831"/>
                    </a:cubicBezTo>
                    <a:cubicBezTo>
                      <a:pt x="466" y="865"/>
                      <a:pt x="476" y="1026"/>
                      <a:pt x="476" y="1032"/>
                    </a:cubicBezTo>
                    <a:cubicBezTo>
                      <a:pt x="477" y="1041"/>
                      <a:pt x="473" y="1048"/>
                      <a:pt x="467" y="1053"/>
                    </a:cubicBezTo>
                    <a:cubicBezTo>
                      <a:pt x="495" y="1292"/>
                      <a:pt x="815" y="1271"/>
                      <a:pt x="815" y="1271"/>
                    </a:cubicBezTo>
                    <a:cubicBezTo>
                      <a:pt x="816" y="1274"/>
                      <a:pt x="816" y="1276"/>
                      <a:pt x="817" y="1279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9"/>
                    </a:cubicBezTo>
                    <a:cubicBezTo>
                      <a:pt x="1151" y="1121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80"/>
                    </a:cubicBezTo>
                    <a:cubicBezTo>
                      <a:pt x="1111" y="1067"/>
                      <a:pt x="1125" y="1061"/>
                      <a:pt x="1138" y="1065"/>
                    </a:cubicBezTo>
                    <a:cubicBezTo>
                      <a:pt x="1140" y="1066"/>
                      <a:pt x="1188" y="1083"/>
                      <a:pt x="1206" y="1133"/>
                    </a:cubicBezTo>
                    <a:cubicBezTo>
                      <a:pt x="1221" y="1173"/>
                      <a:pt x="1211" y="1221"/>
                      <a:pt x="1178" y="1275"/>
                    </a:cubicBezTo>
                    <a:cubicBezTo>
                      <a:pt x="1177" y="1276"/>
                      <a:pt x="1177" y="1277"/>
                      <a:pt x="1176" y="1277"/>
                    </a:cubicBezTo>
                    <a:cubicBezTo>
                      <a:pt x="1116" y="1351"/>
                      <a:pt x="1024" y="1363"/>
                      <a:pt x="946" y="1357"/>
                    </a:cubicBezTo>
                    <a:cubicBezTo>
                      <a:pt x="903" y="1353"/>
                      <a:pt x="864" y="1344"/>
                      <a:pt x="837" y="1336"/>
                    </a:cubicBezTo>
                    <a:cubicBezTo>
                      <a:pt x="893" y="1460"/>
                      <a:pt x="1019" y="1517"/>
                      <a:pt x="1153" y="1524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30"/>
                      <a:pt x="1506" y="1117"/>
                      <a:pt x="1506" y="1117"/>
                    </a:cubicBezTo>
                    <a:cubicBezTo>
                      <a:pt x="1594" y="1104"/>
                      <a:pt x="1711" y="1005"/>
                      <a:pt x="1704" y="807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 dirty="0"/>
              </a:p>
            </p:txBody>
          </p: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861010F-D3FB-44D9-B935-CC02A71D13DD}"/>
                </a:ext>
              </a:extLst>
            </p:cNvPr>
            <p:cNvSpPr/>
            <p:nvPr/>
          </p:nvSpPr>
          <p:spPr>
            <a:xfrm>
              <a:off x="5649253" y="1817114"/>
              <a:ext cx="510096" cy="510090"/>
            </a:xfrm>
            <a:prstGeom prst="ellipse">
              <a:avLst/>
            </a:prstGeom>
            <a:solidFill>
              <a:schemeClr val="accent2"/>
            </a:solid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324DD5A-F52C-4B07-9814-F90C6D019C2B}"/>
                </a:ext>
              </a:extLst>
            </p:cNvPr>
            <p:cNvSpPr/>
            <p:nvPr/>
          </p:nvSpPr>
          <p:spPr>
            <a:xfrm>
              <a:off x="7766833" y="2281395"/>
              <a:ext cx="510096" cy="51009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31CD48B-B251-4187-B80E-E5CE8F8089D9}"/>
                </a:ext>
              </a:extLst>
            </p:cNvPr>
            <p:cNvSpPr/>
            <p:nvPr/>
          </p:nvSpPr>
          <p:spPr>
            <a:xfrm>
              <a:off x="7070416" y="4128838"/>
              <a:ext cx="510096" cy="51009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76200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</p:grpSp>
      <p:pic>
        <p:nvPicPr>
          <p:cNvPr id="28" name="Imagen 27">
            <a:extLst>
              <a:ext uri="{FF2B5EF4-FFF2-40B4-BE49-F238E27FC236}">
                <a16:creationId xmlns:a16="http://schemas.microsoft.com/office/drawing/2014/main" id="{D3D7BFDE-0EAD-4543-9E63-D301BC8B2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67" y="2355110"/>
            <a:ext cx="3314175" cy="1088539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1FA8E3EC-5874-4258-8D54-885B4EE2CC74}"/>
              </a:ext>
            </a:extLst>
          </p:cNvPr>
          <p:cNvGrpSpPr/>
          <p:nvPr/>
        </p:nvGrpSpPr>
        <p:grpSpPr>
          <a:xfrm flipH="1">
            <a:off x="10213206" y="5108662"/>
            <a:ext cx="1978793" cy="1750926"/>
            <a:chOff x="1588" y="3810001"/>
            <a:chExt cx="3446463" cy="3049587"/>
          </a:xfrm>
        </p:grpSpPr>
        <p:sp>
          <p:nvSpPr>
            <p:cNvPr id="21" name="Freeform 34">
              <a:extLst>
                <a:ext uri="{FF2B5EF4-FFF2-40B4-BE49-F238E27FC236}">
                  <a16:creationId xmlns:a16="http://schemas.microsoft.com/office/drawing/2014/main" id="{5197F0F8-3335-49BC-8211-5FEE10B0E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8" y="3810001"/>
              <a:ext cx="3446463" cy="3049587"/>
            </a:xfrm>
            <a:custGeom>
              <a:avLst/>
              <a:gdLst>
                <a:gd name="T0" fmla="*/ 2638 w 3748"/>
                <a:gd name="T1" fmla="*/ 2431 h 3315"/>
                <a:gd name="T2" fmla="*/ 2489 w 3748"/>
                <a:gd name="T3" fmla="*/ 1866 h 3315"/>
                <a:gd name="T4" fmla="*/ 2194 w 3748"/>
                <a:gd name="T5" fmla="*/ 1372 h 3315"/>
                <a:gd name="T6" fmla="*/ 1015 w 3748"/>
                <a:gd name="T7" fmla="*/ 978 h 3315"/>
                <a:gd name="T8" fmla="*/ 597 w 3748"/>
                <a:gd name="T9" fmla="*/ 262 h 3315"/>
                <a:gd name="T10" fmla="*/ 49 w 3748"/>
                <a:gd name="T11" fmla="*/ 1 h 3315"/>
                <a:gd name="T12" fmla="*/ 0 w 3748"/>
                <a:gd name="T13" fmla="*/ 4 h 3315"/>
                <a:gd name="T14" fmla="*/ 0 w 3748"/>
                <a:gd name="T15" fmla="*/ 3315 h 3315"/>
                <a:gd name="T16" fmla="*/ 3745 w 3748"/>
                <a:gd name="T17" fmla="*/ 3315 h 3315"/>
                <a:gd name="T18" fmla="*/ 3748 w 3748"/>
                <a:gd name="T19" fmla="*/ 3314 h 3315"/>
                <a:gd name="T20" fmla="*/ 2638 w 3748"/>
                <a:gd name="T21" fmla="*/ 2431 h 3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48" h="3315">
                  <a:moveTo>
                    <a:pt x="2638" y="2431"/>
                  </a:moveTo>
                  <a:cubicBezTo>
                    <a:pt x="2571" y="2248"/>
                    <a:pt x="2543" y="2053"/>
                    <a:pt x="2489" y="1866"/>
                  </a:cubicBezTo>
                  <a:cubicBezTo>
                    <a:pt x="2435" y="1678"/>
                    <a:pt x="2349" y="1491"/>
                    <a:pt x="2194" y="1372"/>
                  </a:cubicBezTo>
                  <a:cubicBezTo>
                    <a:pt x="1860" y="1117"/>
                    <a:pt x="1327" y="1260"/>
                    <a:pt x="1015" y="978"/>
                  </a:cubicBezTo>
                  <a:cubicBezTo>
                    <a:pt x="808" y="792"/>
                    <a:pt x="771" y="480"/>
                    <a:pt x="597" y="262"/>
                  </a:cubicBezTo>
                  <a:cubicBezTo>
                    <a:pt x="466" y="99"/>
                    <a:pt x="258" y="0"/>
                    <a:pt x="49" y="1"/>
                  </a:cubicBezTo>
                  <a:cubicBezTo>
                    <a:pt x="32" y="2"/>
                    <a:pt x="16" y="2"/>
                    <a:pt x="0" y="4"/>
                  </a:cubicBezTo>
                  <a:cubicBezTo>
                    <a:pt x="0" y="3315"/>
                    <a:pt x="0" y="3315"/>
                    <a:pt x="0" y="3315"/>
                  </a:cubicBezTo>
                  <a:cubicBezTo>
                    <a:pt x="3745" y="3315"/>
                    <a:pt x="3745" y="3315"/>
                    <a:pt x="3745" y="3315"/>
                  </a:cubicBezTo>
                  <a:cubicBezTo>
                    <a:pt x="3746" y="3315"/>
                    <a:pt x="3747" y="3315"/>
                    <a:pt x="3748" y="3314"/>
                  </a:cubicBezTo>
                  <a:cubicBezTo>
                    <a:pt x="3255" y="3251"/>
                    <a:pt x="2810" y="2897"/>
                    <a:pt x="2638" y="24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  <p:sp>
          <p:nvSpPr>
            <p:cNvPr id="22" name="Freeform 36">
              <a:extLst>
                <a:ext uri="{FF2B5EF4-FFF2-40B4-BE49-F238E27FC236}">
                  <a16:creationId xmlns:a16="http://schemas.microsoft.com/office/drawing/2014/main" id="{8FDEDEC4-33C3-40FA-94E9-A21FB5A03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8" y="4587876"/>
              <a:ext cx="2547938" cy="2271712"/>
            </a:xfrm>
            <a:custGeom>
              <a:avLst/>
              <a:gdLst>
                <a:gd name="T0" fmla="*/ 1683 w 2771"/>
                <a:gd name="T1" fmla="*/ 1741 h 2468"/>
                <a:gd name="T2" fmla="*/ 1101 w 2771"/>
                <a:gd name="T3" fmla="*/ 1461 h 2468"/>
                <a:gd name="T4" fmla="*/ 635 w 2771"/>
                <a:gd name="T5" fmla="*/ 543 h 2468"/>
                <a:gd name="T6" fmla="*/ 0 w 2771"/>
                <a:gd name="T7" fmla="*/ 0 h 2468"/>
                <a:gd name="T8" fmla="*/ 0 w 2771"/>
                <a:gd name="T9" fmla="*/ 2468 h 2468"/>
                <a:gd name="T10" fmla="*/ 2771 w 2771"/>
                <a:gd name="T11" fmla="*/ 2468 h 2468"/>
                <a:gd name="T12" fmla="*/ 1683 w 2771"/>
                <a:gd name="T13" fmla="*/ 1741 h 2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1" h="2468">
                  <a:moveTo>
                    <a:pt x="1683" y="1741"/>
                  </a:moveTo>
                  <a:cubicBezTo>
                    <a:pt x="1480" y="1664"/>
                    <a:pt x="1262" y="1606"/>
                    <a:pt x="1101" y="1461"/>
                  </a:cubicBezTo>
                  <a:cubicBezTo>
                    <a:pt x="844" y="1229"/>
                    <a:pt x="802" y="846"/>
                    <a:pt x="635" y="543"/>
                  </a:cubicBezTo>
                  <a:cubicBezTo>
                    <a:pt x="497" y="294"/>
                    <a:pt x="266" y="99"/>
                    <a:pt x="0" y="0"/>
                  </a:cubicBezTo>
                  <a:cubicBezTo>
                    <a:pt x="0" y="2468"/>
                    <a:pt x="0" y="2468"/>
                    <a:pt x="0" y="2468"/>
                  </a:cubicBezTo>
                  <a:cubicBezTo>
                    <a:pt x="2771" y="2468"/>
                    <a:pt x="2771" y="2468"/>
                    <a:pt x="2771" y="2468"/>
                  </a:cubicBezTo>
                  <a:cubicBezTo>
                    <a:pt x="2469" y="2148"/>
                    <a:pt x="2095" y="1897"/>
                    <a:pt x="1683" y="17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 dirty="0"/>
            </a:p>
          </p:txBody>
        </p:sp>
      </p:grp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963F3732-BB3F-45AB-9AF3-E828F06BE9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39050" y="276600"/>
            <a:ext cx="7479448" cy="1346200"/>
          </a:xfrm>
        </p:spPr>
        <p:txBody>
          <a:bodyPr/>
          <a:lstStyle/>
          <a:p>
            <a:r>
              <a:rPr lang="es-ES_tradnl" dirty="0"/>
              <a:t>Links Inteligentes con BIG DATA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E84BEFD-6FEF-444F-BE75-9B015D5360EB}"/>
              </a:ext>
            </a:extLst>
          </p:cNvPr>
          <p:cNvSpPr txBox="1"/>
          <p:nvPr/>
        </p:nvSpPr>
        <p:spPr>
          <a:xfrm>
            <a:off x="9712933" y="819482"/>
            <a:ext cx="2496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Click al link</a:t>
            </a: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BB5623F6-4551-4933-AE9C-532FA02FFDE7}"/>
              </a:ext>
            </a:extLst>
          </p:cNvPr>
          <p:cNvSpPr/>
          <p:nvPr/>
        </p:nvSpPr>
        <p:spPr>
          <a:xfrm>
            <a:off x="9088341" y="1316447"/>
            <a:ext cx="457989" cy="311146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E1159BB-DB42-4FD4-9678-4BB87EB70657}"/>
              </a:ext>
            </a:extLst>
          </p:cNvPr>
          <p:cNvSpPr txBox="1"/>
          <p:nvPr/>
        </p:nvSpPr>
        <p:spPr>
          <a:xfrm>
            <a:off x="9720816" y="1286207"/>
            <a:ext cx="2755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IA MIW.one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E35194A-5E35-4EC3-B96D-9DE539BCCAFD}"/>
              </a:ext>
            </a:extLst>
          </p:cNvPr>
          <p:cNvSpPr txBox="1"/>
          <p:nvPr/>
        </p:nvSpPr>
        <p:spPr>
          <a:xfrm>
            <a:off x="9088341" y="1340068"/>
            <a:ext cx="457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bg2"/>
                </a:solidFill>
                <a:latin typeface="+mj-lt"/>
              </a:rPr>
              <a:t>02.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DC0D92C9-63E0-46A0-8E5F-4F96F40E81B7}"/>
              </a:ext>
            </a:extLst>
          </p:cNvPr>
          <p:cNvSpPr txBox="1"/>
          <p:nvPr/>
        </p:nvSpPr>
        <p:spPr>
          <a:xfrm>
            <a:off x="9728699" y="1752932"/>
            <a:ext cx="2310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Destino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4D6B979D-C984-4DD0-94F1-BF7F4436264A}"/>
              </a:ext>
            </a:extLst>
          </p:cNvPr>
          <p:cNvSpPr txBox="1"/>
          <p:nvPr/>
        </p:nvSpPr>
        <p:spPr>
          <a:xfrm>
            <a:off x="9080458" y="873343"/>
            <a:ext cx="457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01.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947E16F-C5FF-46AA-822A-95C61E9DD465}"/>
              </a:ext>
            </a:extLst>
          </p:cNvPr>
          <p:cNvSpPr txBox="1"/>
          <p:nvPr/>
        </p:nvSpPr>
        <p:spPr>
          <a:xfrm>
            <a:off x="9096224" y="1806793"/>
            <a:ext cx="4579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03.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226B5709-C421-4B45-ABE1-AFB748A5FB25}"/>
              </a:ext>
            </a:extLst>
          </p:cNvPr>
          <p:cNvSpPr txBox="1"/>
          <p:nvPr/>
        </p:nvSpPr>
        <p:spPr>
          <a:xfrm>
            <a:off x="1430442" y="1412438"/>
            <a:ext cx="4155422" cy="426001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400" dirty="0"/>
              <a:t>Al dar click a los links MIW.one, el Sistema cuenta con diferentes niveles de inteligencia para proporcionar tus datos de contacto de la mejor manera.</a:t>
            </a:r>
          </a:p>
          <a:p>
            <a:pPr>
              <a:lnSpc>
                <a:spcPct val="150000"/>
              </a:lnSpc>
            </a:pPr>
            <a:endParaRPr lang="es-ES_tradnl" sz="1400" dirty="0"/>
          </a:p>
          <a:p>
            <a:pPr>
              <a:lnSpc>
                <a:spcPct val="150000"/>
              </a:lnSpc>
            </a:pPr>
            <a:r>
              <a:rPr lang="es-ES_tradnl" sz="1400" dirty="0"/>
              <a:t>Ya sea que tu cliente de click desde un mobile o PC, identificara el dispositivo y mostrara la información de la mejor forma posible.</a:t>
            </a:r>
          </a:p>
          <a:p>
            <a:pPr>
              <a:lnSpc>
                <a:spcPct val="150000"/>
              </a:lnSpc>
            </a:pPr>
            <a:endParaRPr lang="es-ES_tradnl" sz="1400" dirty="0"/>
          </a:p>
          <a:p>
            <a:pPr>
              <a:lnSpc>
                <a:spcPct val="150000"/>
              </a:lnSpc>
            </a:pPr>
            <a:r>
              <a:rPr lang="es-ES_tradnl" sz="1400" dirty="0"/>
              <a:t>Además al dar click también se guarda información proveniente de ese click, como: Numero de clicks, usuarios únicos, fecha, hora, procedencia, país, estado, idioma, tipo de dispositivo, celular, tablet, pc, apple, android, windows, etc.</a:t>
            </a:r>
          </a:p>
        </p:txBody>
      </p:sp>
      <p:sp>
        <p:nvSpPr>
          <p:cNvPr id="83" name="Freeform 26">
            <a:extLst>
              <a:ext uri="{FF2B5EF4-FFF2-40B4-BE49-F238E27FC236}">
                <a16:creationId xmlns:a16="http://schemas.microsoft.com/office/drawing/2014/main" id="{CFB7FBDC-9480-4AD8-942C-CA45B29B62AD}"/>
              </a:ext>
            </a:extLst>
          </p:cNvPr>
          <p:cNvSpPr>
            <a:spLocks/>
          </p:cNvSpPr>
          <p:nvPr/>
        </p:nvSpPr>
        <p:spPr bwMode="auto">
          <a:xfrm rot="10800000">
            <a:off x="1" y="2276657"/>
            <a:ext cx="1321938" cy="2572528"/>
          </a:xfrm>
          <a:custGeom>
            <a:avLst/>
            <a:gdLst>
              <a:gd name="T0" fmla="*/ 775 w 1241"/>
              <a:gd name="T1" fmla="*/ 428 h 2420"/>
              <a:gd name="T2" fmla="*/ 394 w 1241"/>
              <a:gd name="T3" fmla="*/ 2031 h 2420"/>
              <a:gd name="T4" fmla="*/ 1241 w 1241"/>
              <a:gd name="T5" fmla="*/ 2301 h 2420"/>
              <a:gd name="T6" fmla="*/ 1241 w 1241"/>
              <a:gd name="T7" fmla="*/ 0 h 2420"/>
              <a:gd name="T8" fmla="*/ 775 w 1241"/>
              <a:gd name="T9" fmla="*/ 428 h 2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1" h="2420">
                <a:moveTo>
                  <a:pt x="775" y="428"/>
                </a:moveTo>
                <a:cubicBezTo>
                  <a:pt x="1082" y="832"/>
                  <a:pt x="0" y="1235"/>
                  <a:pt x="394" y="2031"/>
                </a:cubicBezTo>
                <a:cubicBezTo>
                  <a:pt x="587" y="2420"/>
                  <a:pt x="935" y="2412"/>
                  <a:pt x="1241" y="2301"/>
                </a:cubicBezTo>
                <a:cubicBezTo>
                  <a:pt x="1241" y="0"/>
                  <a:pt x="1241" y="0"/>
                  <a:pt x="1241" y="0"/>
                </a:cubicBezTo>
                <a:cubicBezTo>
                  <a:pt x="1241" y="0"/>
                  <a:pt x="469" y="24"/>
                  <a:pt x="775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84" name="Freeform 42">
            <a:extLst>
              <a:ext uri="{FF2B5EF4-FFF2-40B4-BE49-F238E27FC236}">
                <a16:creationId xmlns:a16="http://schemas.microsoft.com/office/drawing/2014/main" id="{9AC0C5A9-DDAF-4E24-92C3-FDE346558A9F}"/>
              </a:ext>
            </a:extLst>
          </p:cNvPr>
          <p:cNvSpPr>
            <a:spLocks/>
          </p:cNvSpPr>
          <p:nvPr/>
        </p:nvSpPr>
        <p:spPr bwMode="auto">
          <a:xfrm rot="10800000">
            <a:off x="1" y="2550574"/>
            <a:ext cx="1545651" cy="1956538"/>
          </a:xfrm>
          <a:custGeom>
            <a:avLst/>
            <a:gdLst>
              <a:gd name="T0" fmla="*/ 1879 w 1879"/>
              <a:gd name="T1" fmla="*/ 1688 h 2044"/>
              <a:gd name="T2" fmla="*/ 523 w 1879"/>
              <a:gd name="T3" fmla="*/ 1419 h 2044"/>
              <a:gd name="T4" fmla="*/ 1879 w 1879"/>
              <a:gd name="T5" fmla="*/ 437 h 2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9" h="2044">
                <a:moveTo>
                  <a:pt x="1879" y="1688"/>
                </a:moveTo>
                <a:cubicBezTo>
                  <a:pt x="1568" y="1848"/>
                  <a:pt x="956" y="2044"/>
                  <a:pt x="523" y="1419"/>
                </a:cubicBezTo>
                <a:cubicBezTo>
                  <a:pt x="0" y="666"/>
                  <a:pt x="1097" y="0"/>
                  <a:pt x="1879" y="43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DF03A8B0-164F-4FE8-809F-4DC2C159C6D6}"/>
              </a:ext>
            </a:extLst>
          </p:cNvPr>
          <p:cNvSpPr/>
          <p:nvPr/>
        </p:nvSpPr>
        <p:spPr>
          <a:xfrm rot="16200000">
            <a:off x="-239713" y="2239003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904488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DA7C933-AA6E-4DF8-B381-4D09A58733AE}"/>
              </a:ext>
            </a:extLst>
          </p:cNvPr>
          <p:cNvCxnSpPr/>
          <p:nvPr/>
        </p:nvCxnSpPr>
        <p:spPr>
          <a:xfrm>
            <a:off x="4415354" y="1714502"/>
            <a:ext cx="0" cy="320039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reeform 5">
            <a:extLst>
              <a:ext uri="{FF2B5EF4-FFF2-40B4-BE49-F238E27FC236}">
                <a16:creationId xmlns:a16="http://schemas.microsoft.com/office/drawing/2014/main" id="{F469775A-6636-4539-AF50-0582069904D1}"/>
              </a:ext>
            </a:extLst>
          </p:cNvPr>
          <p:cNvSpPr>
            <a:spLocks/>
          </p:cNvSpPr>
          <p:nvPr/>
        </p:nvSpPr>
        <p:spPr bwMode="auto">
          <a:xfrm>
            <a:off x="-1133475" y="3640844"/>
            <a:ext cx="5843084" cy="3217157"/>
          </a:xfrm>
          <a:custGeom>
            <a:avLst/>
            <a:gdLst>
              <a:gd name="T0" fmla="*/ 304 w 578"/>
              <a:gd name="T1" fmla="*/ 0 h 318"/>
              <a:gd name="T2" fmla="*/ 295 w 578"/>
              <a:gd name="T3" fmla="*/ 47 h 318"/>
              <a:gd name="T4" fmla="*/ 241 w 578"/>
              <a:gd name="T5" fmla="*/ 67 h 318"/>
              <a:gd name="T6" fmla="*/ 241 w 578"/>
              <a:gd name="T7" fmla="*/ 122 h 318"/>
              <a:gd name="T8" fmla="*/ 145 w 578"/>
              <a:gd name="T9" fmla="*/ 144 h 318"/>
              <a:gd name="T10" fmla="*/ 110 w 578"/>
              <a:gd name="T11" fmla="*/ 205 h 318"/>
              <a:gd name="T12" fmla="*/ 64 w 578"/>
              <a:gd name="T13" fmla="*/ 271 h 318"/>
              <a:gd name="T14" fmla="*/ 0 w 578"/>
              <a:gd name="T15" fmla="*/ 317 h 318"/>
              <a:gd name="T16" fmla="*/ 549 w 578"/>
              <a:gd name="T17" fmla="*/ 317 h 318"/>
              <a:gd name="T18" fmla="*/ 554 w 578"/>
              <a:gd name="T19" fmla="*/ 241 h 318"/>
              <a:gd name="T20" fmla="*/ 491 w 578"/>
              <a:gd name="T21" fmla="*/ 230 h 318"/>
              <a:gd name="T22" fmla="*/ 483 w 578"/>
              <a:gd name="T23" fmla="*/ 155 h 318"/>
              <a:gd name="T24" fmla="*/ 418 w 578"/>
              <a:gd name="T25" fmla="*/ 131 h 318"/>
              <a:gd name="T26" fmla="*/ 448 w 578"/>
              <a:gd name="T27" fmla="*/ 74 h 318"/>
              <a:gd name="T28" fmla="*/ 411 w 578"/>
              <a:gd name="T29" fmla="*/ 21 h 318"/>
              <a:gd name="T30" fmla="*/ 342 w 578"/>
              <a:gd name="T31" fmla="*/ 27 h 318"/>
              <a:gd name="T32" fmla="*/ 323 w 578"/>
              <a:gd name="T33" fmla="*/ 0 h 318"/>
              <a:gd name="T34" fmla="*/ 304 w 578"/>
              <a:gd name="T35" fmla="*/ 0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78" h="318">
                <a:moveTo>
                  <a:pt x="304" y="0"/>
                </a:moveTo>
                <a:cubicBezTo>
                  <a:pt x="304" y="0"/>
                  <a:pt x="312" y="26"/>
                  <a:pt x="295" y="47"/>
                </a:cubicBezTo>
                <a:cubicBezTo>
                  <a:pt x="278" y="68"/>
                  <a:pt x="256" y="40"/>
                  <a:pt x="241" y="67"/>
                </a:cubicBezTo>
                <a:cubicBezTo>
                  <a:pt x="225" y="95"/>
                  <a:pt x="261" y="94"/>
                  <a:pt x="241" y="122"/>
                </a:cubicBezTo>
                <a:cubicBezTo>
                  <a:pt x="220" y="149"/>
                  <a:pt x="178" y="108"/>
                  <a:pt x="145" y="144"/>
                </a:cubicBezTo>
                <a:cubicBezTo>
                  <a:pt x="112" y="179"/>
                  <a:pt x="131" y="184"/>
                  <a:pt x="110" y="205"/>
                </a:cubicBezTo>
                <a:cubicBezTo>
                  <a:pt x="90" y="226"/>
                  <a:pt x="95" y="223"/>
                  <a:pt x="64" y="271"/>
                </a:cubicBezTo>
                <a:cubicBezTo>
                  <a:pt x="33" y="318"/>
                  <a:pt x="0" y="317"/>
                  <a:pt x="0" y="317"/>
                </a:cubicBezTo>
                <a:cubicBezTo>
                  <a:pt x="549" y="317"/>
                  <a:pt x="549" y="317"/>
                  <a:pt x="549" y="317"/>
                </a:cubicBezTo>
                <a:cubicBezTo>
                  <a:pt x="549" y="317"/>
                  <a:pt x="578" y="305"/>
                  <a:pt x="554" y="241"/>
                </a:cubicBezTo>
                <a:cubicBezTo>
                  <a:pt x="529" y="178"/>
                  <a:pt x="513" y="246"/>
                  <a:pt x="491" y="230"/>
                </a:cubicBezTo>
                <a:cubicBezTo>
                  <a:pt x="469" y="213"/>
                  <a:pt x="501" y="180"/>
                  <a:pt x="483" y="155"/>
                </a:cubicBezTo>
                <a:cubicBezTo>
                  <a:pt x="466" y="129"/>
                  <a:pt x="453" y="164"/>
                  <a:pt x="418" y="131"/>
                </a:cubicBezTo>
                <a:cubicBezTo>
                  <a:pt x="384" y="98"/>
                  <a:pt x="429" y="114"/>
                  <a:pt x="448" y="74"/>
                </a:cubicBezTo>
                <a:cubicBezTo>
                  <a:pt x="467" y="34"/>
                  <a:pt x="439" y="6"/>
                  <a:pt x="411" y="21"/>
                </a:cubicBezTo>
                <a:cubicBezTo>
                  <a:pt x="383" y="35"/>
                  <a:pt x="356" y="37"/>
                  <a:pt x="342" y="27"/>
                </a:cubicBezTo>
                <a:cubicBezTo>
                  <a:pt x="327" y="18"/>
                  <a:pt x="323" y="0"/>
                  <a:pt x="323" y="0"/>
                </a:cubicBezTo>
                <a:lnTo>
                  <a:pt x="30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7A546B38-B893-45BE-B259-34E4AF800477}"/>
              </a:ext>
            </a:extLst>
          </p:cNvPr>
          <p:cNvSpPr>
            <a:spLocks/>
          </p:cNvSpPr>
          <p:nvPr/>
        </p:nvSpPr>
        <p:spPr bwMode="auto">
          <a:xfrm>
            <a:off x="-877807" y="3784659"/>
            <a:ext cx="5976243" cy="3062690"/>
          </a:xfrm>
          <a:custGeom>
            <a:avLst/>
            <a:gdLst>
              <a:gd name="T0" fmla="*/ 501 w 591"/>
              <a:gd name="T1" fmla="*/ 303 h 303"/>
              <a:gd name="T2" fmla="*/ 570 w 591"/>
              <a:gd name="T3" fmla="*/ 247 h 303"/>
              <a:gd name="T4" fmla="*/ 501 w 591"/>
              <a:gd name="T5" fmla="*/ 171 h 303"/>
              <a:gd name="T6" fmla="*/ 439 w 591"/>
              <a:gd name="T7" fmla="*/ 91 h 303"/>
              <a:gd name="T8" fmla="*/ 392 w 591"/>
              <a:gd name="T9" fmla="*/ 31 h 303"/>
              <a:gd name="T10" fmla="*/ 302 w 591"/>
              <a:gd name="T11" fmla="*/ 44 h 303"/>
              <a:gd name="T12" fmla="*/ 241 w 591"/>
              <a:gd name="T13" fmla="*/ 2 h 303"/>
              <a:gd name="T14" fmla="*/ 187 w 591"/>
              <a:gd name="T15" fmla="*/ 67 h 303"/>
              <a:gd name="T16" fmla="*/ 173 w 591"/>
              <a:gd name="T17" fmla="*/ 171 h 303"/>
              <a:gd name="T18" fmla="*/ 54 w 591"/>
              <a:gd name="T19" fmla="*/ 183 h 303"/>
              <a:gd name="T20" fmla="*/ 68 w 591"/>
              <a:gd name="T21" fmla="*/ 303 h 303"/>
              <a:gd name="T22" fmla="*/ 501 w 591"/>
              <a:gd name="T23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1" h="303">
                <a:moveTo>
                  <a:pt x="501" y="303"/>
                </a:moveTo>
                <a:cubicBezTo>
                  <a:pt x="501" y="303"/>
                  <a:pt x="550" y="299"/>
                  <a:pt x="570" y="247"/>
                </a:cubicBezTo>
                <a:cubicBezTo>
                  <a:pt x="591" y="195"/>
                  <a:pt x="547" y="147"/>
                  <a:pt x="501" y="171"/>
                </a:cubicBezTo>
                <a:cubicBezTo>
                  <a:pt x="455" y="195"/>
                  <a:pt x="424" y="134"/>
                  <a:pt x="439" y="91"/>
                </a:cubicBezTo>
                <a:cubicBezTo>
                  <a:pt x="453" y="48"/>
                  <a:pt x="428" y="14"/>
                  <a:pt x="392" y="31"/>
                </a:cubicBezTo>
                <a:cubicBezTo>
                  <a:pt x="356" y="48"/>
                  <a:pt x="341" y="65"/>
                  <a:pt x="302" y="44"/>
                </a:cubicBezTo>
                <a:cubicBezTo>
                  <a:pt x="262" y="22"/>
                  <a:pt x="280" y="4"/>
                  <a:pt x="241" y="2"/>
                </a:cubicBezTo>
                <a:cubicBezTo>
                  <a:pt x="203" y="0"/>
                  <a:pt x="171" y="18"/>
                  <a:pt x="187" y="67"/>
                </a:cubicBezTo>
                <a:cubicBezTo>
                  <a:pt x="203" y="116"/>
                  <a:pt x="210" y="164"/>
                  <a:pt x="173" y="171"/>
                </a:cubicBezTo>
                <a:cubicBezTo>
                  <a:pt x="136" y="178"/>
                  <a:pt x="93" y="157"/>
                  <a:pt x="54" y="183"/>
                </a:cubicBezTo>
                <a:cubicBezTo>
                  <a:pt x="16" y="209"/>
                  <a:pt x="0" y="279"/>
                  <a:pt x="68" y="303"/>
                </a:cubicBezTo>
                <a:lnTo>
                  <a:pt x="501" y="3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4519FEA8-0403-4E53-A3B2-F0500420268C}"/>
              </a:ext>
            </a:extLst>
          </p:cNvPr>
          <p:cNvSpPr>
            <a:spLocks/>
          </p:cNvSpPr>
          <p:nvPr/>
        </p:nvSpPr>
        <p:spPr bwMode="auto">
          <a:xfrm>
            <a:off x="1913237" y="3427787"/>
            <a:ext cx="250343" cy="245015"/>
          </a:xfrm>
          <a:custGeom>
            <a:avLst/>
            <a:gdLst>
              <a:gd name="T0" fmla="*/ 24 w 25"/>
              <a:gd name="T1" fmla="*/ 20 h 24"/>
              <a:gd name="T2" fmla="*/ 22 w 25"/>
              <a:gd name="T3" fmla="*/ 0 h 24"/>
              <a:gd name="T4" fmla="*/ 14 w 25"/>
              <a:gd name="T5" fmla="*/ 0 h 24"/>
              <a:gd name="T6" fmla="*/ 10 w 25"/>
              <a:gd name="T7" fmla="*/ 0 h 24"/>
              <a:gd name="T8" fmla="*/ 2 w 25"/>
              <a:gd name="T9" fmla="*/ 0 h 24"/>
              <a:gd name="T10" fmla="*/ 0 w 25"/>
              <a:gd name="T11" fmla="*/ 20 h 24"/>
              <a:gd name="T12" fmla="*/ 4 w 25"/>
              <a:gd name="T13" fmla="*/ 24 h 24"/>
              <a:gd name="T14" fmla="*/ 10 w 25"/>
              <a:gd name="T15" fmla="*/ 24 h 24"/>
              <a:gd name="T16" fmla="*/ 14 w 25"/>
              <a:gd name="T17" fmla="*/ 24 h 24"/>
              <a:gd name="T18" fmla="*/ 21 w 25"/>
              <a:gd name="T19" fmla="*/ 24 h 24"/>
              <a:gd name="T20" fmla="*/ 24 w 25"/>
              <a:gd name="T21" fmla="*/ 2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" h="24">
                <a:moveTo>
                  <a:pt x="24" y="20"/>
                </a:moveTo>
                <a:cubicBezTo>
                  <a:pt x="22" y="0"/>
                  <a:pt x="22" y="0"/>
                  <a:pt x="22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2" y="0"/>
                  <a:pt x="2" y="0"/>
                  <a:pt x="2" y="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2"/>
                  <a:pt x="2" y="24"/>
                  <a:pt x="4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3" y="24"/>
                  <a:pt x="25" y="22"/>
                  <a:pt x="24" y="2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636352A-4173-4998-AAB7-06A3F7AC0BDB}"/>
              </a:ext>
            </a:extLst>
          </p:cNvPr>
          <p:cNvSpPr>
            <a:spLocks/>
          </p:cNvSpPr>
          <p:nvPr/>
        </p:nvSpPr>
        <p:spPr bwMode="auto">
          <a:xfrm>
            <a:off x="1870626" y="3369198"/>
            <a:ext cx="335566" cy="239687"/>
          </a:xfrm>
          <a:custGeom>
            <a:avLst/>
            <a:gdLst>
              <a:gd name="T0" fmla="*/ 32 w 33"/>
              <a:gd name="T1" fmla="*/ 20 h 24"/>
              <a:gd name="T2" fmla="*/ 29 w 33"/>
              <a:gd name="T3" fmla="*/ 0 h 24"/>
              <a:gd name="T4" fmla="*/ 19 w 33"/>
              <a:gd name="T5" fmla="*/ 0 h 24"/>
              <a:gd name="T6" fmla="*/ 14 w 33"/>
              <a:gd name="T7" fmla="*/ 0 h 24"/>
              <a:gd name="T8" fmla="*/ 3 w 33"/>
              <a:gd name="T9" fmla="*/ 0 h 24"/>
              <a:gd name="T10" fmla="*/ 0 w 33"/>
              <a:gd name="T11" fmla="*/ 20 h 24"/>
              <a:gd name="T12" fmla="*/ 5 w 33"/>
              <a:gd name="T13" fmla="*/ 24 h 24"/>
              <a:gd name="T14" fmla="*/ 14 w 33"/>
              <a:gd name="T15" fmla="*/ 24 h 24"/>
              <a:gd name="T16" fmla="*/ 19 w 33"/>
              <a:gd name="T17" fmla="*/ 24 h 24"/>
              <a:gd name="T18" fmla="*/ 27 w 33"/>
              <a:gd name="T19" fmla="*/ 24 h 24"/>
              <a:gd name="T20" fmla="*/ 32 w 33"/>
              <a:gd name="T21" fmla="*/ 2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" h="24">
                <a:moveTo>
                  <a:pt x="32" y="20"/>
                </a:moveTo>
                <a:cubicBezTo>
                  <a:pt x="29" y="0"/>
                  <a:pt x="29" y="0"/>
                  <a:pt x="29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3" y="0"/>
                  <a:pt x="3" y="0"/>
                  <a:pt x="3" y="0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2"/>
                  <a:pt x="2" y="24"/>
                  <a:pt x="5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0" y="24"/>
                  <a:pt x="33" y="22"/>
                  <a:pt x="32" y="2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FDC8B5D-00BE-4410-B506-BCDB9FF36074}"/>
              </a:ext>
            </a:extLst>
          </p:cNvPr>
          <p:cNvSpPr>
            <a:spLocks/>
          </p:cNvSpPr>
          <p:nvPr/>
        </p:nvSpPr>
        <p:spPr bwMode="auto">
          <a:xfrm>
            <a:off x="1812037" y="1504951"/>
            <a:ext cx="452747" cy="1976100"/>
          </a:xfrm>
          <a:custGeom>
            <a:avLst/>
            <a:gdLst>
              <a:gd name="T0" fmla="*/ 45 w 45"/>
              <a:gd name="T1" fmla="*/ 84 h 195"/>
              <a:gd name="T2" fmla="*/ 22 w 45"/>
              <a:gd name="T3" fmla="*/ 0 h 195"/>
              <a:gd name="T4" fmla="*/ 0 w 45"/>
              <a:gd name="T5" fmla="*/ 84 h 195"/>
              <a:gd name="T6" fmla="*/ 0 w 45"/>
              <a:gd name="T7" fmla="*/ 91 h 195"/>
              <a:gd name="T8" fmla="*/ 0 w 45"/>
              <a:gd name="T9" fmla="*/ 101 h 195"/>
              <a:gd name="T10" fmla="*/ 0 w 45"/>
              <a:gd name="T11" fmla="*/ 189 h 195"/>
              <a:gd name="T12" fmla="*/ 5 w 45"/>
              <a:gd name="T13" fmla="*/ 195 h 195"/>
              <a:gd name="T14" fmla="*/ 39 w 45"/>
              <a:gd name="T15" fmla="*/ 195 h 195"/>
              <a:gd name="T16" fmla="*/ 45 w 45"/>
              <a:gd name="T17" fmla="*/ 189 h 195"/>
              <a:gd name="T18" fmla="*/ 45 w 45"/>
              <a:gd name="T19" fmla="*/ 101 h 195"/>
              <a:gd name="T20" fmla="*/ 45 w 45"/>
              <a:gd name="T21" fmla="*/ 91 h 195"/>
              <a:gd name="T22" fmla="*/ 45 w 45"/>
              <a:gd name="T23" fmla="*/ 84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5" h="195">
                <a:moveTo>
                  <a:pt x="45" y="84"/>
                </a:moveTo>
                <a:cubicBezTo>
                  <a:pt x="41" y="41"/>
                  <a:pt x="22" y="0"/>
                  <a:pt x="22" y="0"/>
                </a:cubicBezTo>
                <a:cubicBezTo>
                  <a:pt x="22" y="0"/>
                  <a:pt x="3" y="41"/>
                  <a:pt x="0" y="84"/>
                </a:cubicBezTo>
                <a:cubicBezTo>
                  <a:pt x="0" y="86"/>
                  <a:pt x="0" y="89"/>
                  <a:pt x="0" y="91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189"/>
                  <a:pt x="0" y="189"/>
                  <a:pt x="0" y="189"/>
                </a:cubicBezTo>
                <a:cubicBezTo>
                  <a:pt x="0" y="193"/>
                  <a:pt x="2" y="195"/>
                  <a:pt x="5" y="195"/>
                </a:cubicBezTo>
                <a:cubicBezTo>
                  <a:pt x="39" y="195"/>
                  <a:pt x="39" y="195"/>
                  <a:pt x="39" y="195"/>
                </a:cubicBezTo>
                <a:cubicBezTo>
                  <a:pt x="42" y="195"/>
                  <a:pt x="45" y="193"/>
                  <a:pt x="45" y="189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5" y="91"/>
                  <a:pt x="45" y="91"/>
                  <a:pt x="45" y="91"/>
                </a:cubicBezTo>
                <a:cubicBezTo>
                  <a:pt x="45" y="89"/>
                  <a:pt x="45" y="86"/>
                  <a:pt x="4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4F7ABC8-F7AD-48C9-9A5E-5CE54022DB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931" y="2224016"/>
            <a:ext cx="282302" cy="28229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954FF723-1C3E-4BD5-AFF0-E6CCBC660D25}"/>
              </a:ext>
            </a:extLst>
          </p:cNvPr>
          <p:cNvSpPr>
            <a:spLocks/>
          </p:cNvSpPr>
          <p:nvPr/>
        </p:nvSpPr>
        <p:spPr bwMode="auto">
          <a:xfrm>
            <a:off x="2216845" y="3225383"/>
            <a:ext cx="101204" cy="111853"/>
          </a:xfrm>
          <a:custGeom>
            <a:avLst/>
            <a:gdLst>
              <a:gd name="T0" fmla="*/ 10 w 10"/>
              <a:gd name="T1" fmla="*/ 9 h 11"/>
              <a:gd name="T2" fmla="*/ 9 w 10"/>
              <a:gd name="T3" fmla="*/ 0 h 11"/>
              <a:gd name="T4" fmla="*/ 6 w 10"/>
              <a:gd name="T5" fmla="*/ 0 h 11"/>
              <a:gd name="T6" fmla="*/ 4 w 10"/>
              <a:gd name="T7" fmla="*/ 0 h 11"/>
              <a:gd name="T8" fmla="*/ 1 w 10"/>
              <a:gd name="T9" fmla="*/ 0 h 11"/>
              <a:gd name="T10" fmla="*/ 0 w 10"/>
              <a:gd name="T11" fmla="*/ 9 h 11"/>
              <a:gd name="T12" fmla="*/ 1 w 10"/>
              <a:gd name="T13" fmla="*/ 11 h 11"/>
              <a:gd name="T14" fmla="*/ 4 w 10"/>
              <a:gd name="T15" fmla="*/ 11 h 11"/>
              <a:gd name="T16" fmla="*/ 6 w 10"/>
              <a:gd name="T17" fmla="*/ 11 h 11"/>
              <a:gd name="T18" fmla="*/ 9 w 10"/>
              <a:gd name="T19" fmla="*/ 11 h 11"/>
              <a:gd name="T20" fmla="*/ 10 w 10"/>
              <a:gd name="T21" fmla="*/ 9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" h="11">
                <a:moveTo>
                  <a:pt x="10" y="9"/>
                </a:moveTo>
                <a:cubicBezTo>
                  <a:pt x="9" y="0"/>
                  <a:pt x="9" y="0"/>
                  <a:pt x="9" y="0"/>
                </a:cubicBezTo>
                <a:cubicBezTo>
                  <a:pt x="6" y="0"/>
                  <a:pt x="6" y="0"/>
                  <a:pt x="6" y="0"/>
                </a:cubicBezTo>
                <a:cubicBezTo>
                  <a:pt x="4" y="0"/>
                  <a:pt x="4" y="0"/>
                  <a:pt x="4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0"/>
                  <a:pt x="0" y="11"/>
                  <a:pt x="1" y="11"/>
                </a:cubicBezTo>
                <a:cubicBezTo>
                  <a:pt x="4" y="11"/>
                  <a:pt x="4" y="11"/>
                  <a:pt x="4" y="11"/>
                </a:cubicBezTo>
                <a:cubicBezTo>
                  <a:pt x="6" y="11"/>
                  <a:pt x="6" y="11"/>
                  <a:pt x="6" y="11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10" y="10"/>
                  <a:pt x="10" y="9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9CC9718A-ED49-4CFA-8F52-FAB6B202CAF7}"/>
              </a:ext>
            </a:extLst>
          </p:cNvPr>
          <p:cNvSpPr>
            <a:spLocks/>
          </p:cNvSpPr>
          <p:nvPr/>
        </p:nvSpPr>
        <p:spPr bwMode="auto">
          <a:xfrm>
            <a:off x="2195539" y="3204077"/>
            <a:ext cx="138487" cy="101200"/>
          </a:xfrm>
          <a:custGeom>
            <a:avLst/>
            <a:gdLst>
              <a:gd name="T0" fmla="*/ 14 w 14"/>
              <a:gd name="T1" fmla="*/ 8 h 10"/>
              <a:gd name="T2" fmla="*/ 12 w 14"/>
              <a:gd name="T3" fmla="*/ 0 h 10"/>
              <a:gd name="T4" fmla="*/ 8 w 14"/>
              <a:gd name="T5" fmla="*/ 0 h 10"/>
              <a:gd name="T6" fmla="*/ 6 w 14"/>
              <a:gd name="T7" fmla="*/ 0 h 10"/>
              <a:gd name="T8" fmla="*/ 1 w 14"/>
              <a:gd name="T9" fmla="*/ 0 h 10"/>
              <a:gd name="T10" fmla="*/ 0 w 14"/>
              <a:gd name="T11" fmla="*/ 8 h 10"/>
              <a:gd name="T12" fmla="*/ 2 w 14"/>
              <a:gd name="T13" fmla="*/ 10 h 10"/>
              <a:gd name="T14" fmla="*/ 6 w 14"/>
              <a:gd name="T15" fmla="*/ 10 h 10"/>
              <a:gd name="T16" fmla="*/ 8 w 14"/>
              <a:gd name="T17" fmla="*/ 10 h 10"/>
              <a:gd name="T18" fmla="*/ 12 w 14"/>
              <a:gd name="T19" fmla="*/ 10 h 10"/>
              <a:gd name="T20" fmla="*/ 14 w 14"/>
              <a:gd name="T21" fmla="*/ 8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4" h="10">
                <a:moveTo>
                  <a:pt x="14" y="8"/>
                </a:moveTo>
                <a:cubicBezTo>
                  <a:pt x="12" y="0"/>
                  <a:pt x="12" y="0"/>
                  <a:pt x="12" y="0"/>
                </a:cubicBezTo>
                <a:cubicBezTo>
                  <a:pt x="8" y="0"/>
                  <a:pt x="8" y="0"/>
                  <a:pt x="8" y="0"/>
                </a:cubicBezTo>
                <a:cubicBezTo>
                  <a:pt x="6" y="0"/>
                  <a:pt x="6" y="0"/>
                  <a:pt x="6" y="0"/>
                </a:cubicBezTo>
                <a:cubicBezTo>
                  <a:pt x="1" y="0"/>
                  <a:pt x="1" y="0"/>
                  <a:pt x="1" y="0"/>
                </a:cubicBezTo>
                <a:cubicBezTo>
                  <a:pt x="0" y="8"/>
                  <a:pt x="0" y="8"/>
                  <a:pt x="0" y="8"/>
                </a:cubicBezTo>
                <a:cubicBezTo>
                  <a:pt x="0" y="9"/>
                  <a:pt x="1" y="10"/>
                  <a:pt x="2" y="10"/>
                </a:cubicBezTo>
                <a:cubicBezTo>
                  <a:pt x="6" y="10"/>
                  <a:pt x="6" y="10"/>
                  <a:pt x="6" y="10"/>
                </a:cubicBezTo>
                <a:cubicBezTo>
                  <a:pt x="8" y="10"/>
                  <a:pt x="8" y="10"/>
                  <a:pt x="8" y="10"/>
                </a:cubicBezTo>
                <a:cubicBezTo>
                  <a:pt x="12" y="10"/>
                  <a:pt x="12" y="10"/>
                  <a:pt x="12" y="10"/>
                </a:cubicBezTo>
                <a:cubicBezTo>
                  <a:pt x="13" y="10"/>
                  <a:pt x="14" y="9"/>
                  <a:pt x="14" y="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FB698FC5-6212-464D-8C80-739C5118A157}"/>
              </a:ext>
            </a:extLst>
          </p:cNvPr>
          <p:cNvSpPr>
            <a:spLocks/>
          </p:cNvSpPr>
          <p:nvPr/>
        </p:nvSpPr>
        <p:spPr bwMode="auto">
          <a:xfrm>
            <a:off x="2163580" y="2405114"/>
            <a:ext cx="202404" cy="852227"/>
          </a:xfrm>
          <a:custGeom>
            <a:avLst/>
            <a:gdLst>
              <a:gd name="T0" fmla="*/ 19 w 20"/>
              <a:gd name="T1" fmla="*/ 36 h 84"/>
              <a:gd name="T2" fmla="*/ 10 w 20"/>
              <a:gd name="T3" fmla="*/ 0 h 84"/>
              <a:gd name="T4" fmla="*/ 0 w 20"/>
              <a:gd name="T5" fmla="*/ 36 h 84"/>
              <a:gd name="T6" fmla="*/ 0 w 20"/>
              <a:gd name="T7" fmla="*/ 39 h 84"/>
              <a:gd name="T8" fmla="*/ 0 w 20"/>
              <a:gd name="T9" fmla="*/ 43 h 84"/>
              <a:gd name="T10" fmla="*/ 0 w 20"/>
              <a:gd name="T11" fmla="*/ 81 h 84"/>
              <a:gd name="T12" fmla="*/ 3 w 20"/>
              <a:gd name="T13" fmla="*/ 84 h 84"/>
              <a:gd name="T14" fmla="*/ 17 w 20"/>
              <a:gd name="T15" fmla="*/ 84 h 84"/>
              <a:gd name="T16" fmla="*/ 20 w 20"/>
              <a:gd name="T17" fmla="*/ 81 h 84"/>
              <a:gd name="T18" fmla="*/ 20 w 20"/>
              <a:gd name="T19" fmla="*/ 43 h 84"/>
              <a:gd name="T20" fmla="*/ 20 w 20"/>
              <a:gd name="T21" fmla="*/ 39 h 84"/>
              <a:gd name="T22" fmla="*/ 19 w 20"/>
              <a:gd name="T23" fmla="*/ 3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" h="84">
                <a:moveTo>
                  <a:pt x="19" y="36"/>
                </a:moveTo>
                <a:cubicBezTo>
                  <a:pt x="18" y="17"/>
                  <a:pt x="10" y="0"/>
                  <a:pt x="10" y="0"/>
                </a:cubicBezTo>
                <a:cubicBezTo>
                  <a:pt x="10" y="0"/>
                  <a:pt x="2" y="17"/>
                  <a:pt x="0" y="36"/>
                </a:cubicBezTo>
                <a:cubicBezTo>
                  <a:pt x="0" y="37"/>
                  <a:pt x="0" y="38"/>
                  <a:pt x="0" y="39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1" y="84"/>
                  <a:pt x="3" y="84"/>
                </a:cubicBezTo>
                <a:cubicBezTo>
                  <a:pt x="17" y="84"/>
                  <a:pt x="17" y="84"/>
                  <a:pt x="17" y="84"/>
                </a:cubicBezTo>
                <a:cubicBezTo>
                  <a:pt x="18" y="84"/>
                  <a:pt x="20" y="82"/>
                  <a:pt x="20" y="81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39"/>
                  <a:pt x="20" y="39"/>
                  <a:pt x="20" y="39"/>
                </a:cubicBezTo>
                <a:cubicBezTo>
                  <a:pt x="20" y="38"/>
                  <a:pt x="20" y="37"/>
                  <a:pt x="19" y="3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F2909A-5F3D-4CCB-984C-884A3E22F279}"/>
              </a:ext>
            </a:extLst>
          </p:cNvPr>
          <p:cNvSpPr txBox="1"/>
          <p:nvPr/>
        </p:nvSpPr>
        <p:spPr>
          <a:xfrm>
            <a:off x="7491183" y="2550574"/>
            <a:ext cx="3507922" cy="300883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600" dirty="0"/>
              <a:t>Puedes configurarlo como link directo o multilink donde hay diferentes objetivos de contacto como WhatsApp directo, Messenger, llamada o email, o hasta con más de 18 tipos diferentes incluidos: mensaje, redes sociales, páginas web, mapas, comunicación, apps y hasta archivos.</a:t>
            </a:r>
            <a:endParaRPr lang="es-ES_tradnl" sz="110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2EC2F628-82C4-4B3F-8205-3D94B520FE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s-ES_tradnl" dirty="0"/>
              <a:t>Beneficios MIW.one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63AC11A-75CC-4F84-A996-186FB234D39A}"/>
              </a:ext>
            </a:extLst>
          </p:cNvPr>
          <p:cNvSpPr/>
          <p:nvPr/>
        </p:nvSpPr>
        <p:spPr>
          <a:xfrm>
            <a:off x="4188981" y="1504951"/>
            <a:ext cx="452747" cy="45274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7D2B1BE-2833-4E4E-8982-EC7D6504F966}"/>
              </a:ext>
            </a:extLst>
          </p:cNvPr>
          <p:cNvSpPr/>
          <p:nvPr/>
        </p:nvSpPr>
        <p:spPr>
          <a:xfrm>
            <a:off x="4188981" y="2533510"/>
            <a:ext cx="452747" cy="45274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CF2FF39-2EE5-4DE2-8B52-2B8A3D7F7A19}"/>
              </a:ext>
            </a:extLst>
          </p:cNvPr>
          <p:cNvSpPr/>
          <p:nvPr/>
        </p:nvSpPr>
        <p:spPr>
          <a:xfrm>
            <a:off x="4188981" y="3562069"/>
            <a:ext cx="452747" cy="45274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00A5B5D-A965-46CE-B9B6-CADF7EA801B7}"/>
              </a:ext>
            </a:extLst>
          </p:cNvPr>
          <p:cNvSpPr/>
          <p:nvPr/>
        </p:nvSpPr>
        <p:spPr>
          <a:xfrm>
            <a:off x="4188981" y="4590628"/>
            <a:ext cx="452747" cy="45274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BF3946-5915-4A94-A52F-4FB0AB88B388}"/>
              </a:ext>
            </a:extLst>
          </p:cNvPr>
          <p:cNvSpPr txBox="1"/>
          <p:nvPr/>
        </p:nvSpPr>
        <p:spPr>
          <a:xfrm>
            <a:off x="4778382" y="1678176"/>
            <a:ext cx="2349774" cy="34067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200" dirty="0"/>
              <a:t>Usa el nombre de tu marca.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3DF3E5D-4F66-4077-8D0D-C89DF1A527FD}"/>
              </a:ext>
            </a:extLst>
          </p:cNvPr>
          <p:cNvSpPr txBox="1"/>
          <p:nvPr/>
        </p:nvSpPr>
        <p:spPr>
          <a:xfrm>
            <a:off x="4778382" y="1380135"/>
            <a:ext cx="234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Link Personalizado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AC9A3A5-67B0-4310-B67A-8AF1F544FB24}"/>
              </a:ext>
            </a:extLst>
          </p:cNvPr>
          <p:cNvSpPr txBox="1"/>
          <p:nvPr/>
        </p:nvSpPr>
        <p:spPr>
          <a:xfrm>
            <a:off x="4778382" y="2696294"/>
            <a:ext cx="2349774" cy="6176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200" dirty="0"/>
              <a:t>Puedes configurarlo para que funcione como tu quieras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66DAB30-A3CC-4AF7-9AC3-FA48C8A79B2F}"/>
              </a:ext>
            </a:extLst>
          </p:cNvPr>
          <p:cNvSpPr txBox="1"/>
          <p:nvPr/>
        </p:nvSpPr>
        <p:spPr>
          <a:xfrm>
            <a:off x="4778382" y="2398253"/>
            <a:ext cx="2210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Fácil configuración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8C07E8F-BB7E-4ACB-9A69-E6591815E7CC}"/>
              </a:ext>
            </a:extLst>
          </p:cNvPr>
          <p:cNvSpPr txBox="1"/>
          <p:nvPr/>
        </p:nvSpPr>
        <p:spPr>
          <a:xfrm>
            <a:off x="4778382" y="3724853"/>
            <a:ext cx="2349774" cy="6176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200" dirty="0"/>
              <a:t>24/7 desde cualquier dispositivo con presencia mundial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2DDC6F5-2B97-404D-98C8-5BCDBED4230B}"/>
              </a:ext>
            </a:extLst>
          </p:cNvPr>
          <p:cNvSpPr txBox="1"/>
          <p:nvPr/>
        </p:nvSpPr>
        <p:spPr>
          <a:xfrm>
            <a:off x="4778382" y="3426812"/>
            <a:ext cx="1907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Acceso Universal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336070E-DE3C-42C3-BB73-DF4CF2CDD149}"/>
              </a:ext>
            </a:extLst>
          </p:cNvPr>
          <p:cNvSpPr txBox="1"/>
          <p:nvPr/>
        </p:nvSpPr>
        <p:spPr>
          <a:xfrm>
            <a:off x="4778382" y="4763853"/>
            <a:ext cx="2349774" cy="6176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1200" dirty="0"/>
              <a:t>Estadísticas de clicks para mejora en campañas de marketing.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8FE754C-68DC-4246-B7B6-11CCCB6BDA7B}"/>
              </a:ext>
            </a:extLst>
          </p:cNvPr>
          <p:cNvSpPr txBox="1"/>
          <p:nvPr/>
        </p:nvSpPr>
        <p:spPr>
          <a:xfrm>
            <a:off x="4778382" y="4465812"/>
            <a:ext cx="1907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>
                <a:solidFill>
                  <a:schemeClr val="accent1"/>
                </a:solidFill>
                <a:latin typeface="+mj-lt"/>
              </a:rPr>
              <a:t>BIG DATA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E590143-38F6-4A10-A36B-26E1C4E401EB}"/>
              </a:ext>
            </a:extLst>
          </p:cNvPr>
          <p:cNvSpPr txBox="1"/>
          <p:nvPr/>
        </p:nvSpPr>
        <p:spPr>
          <a:xfrm>
            <a:off x="4234622" y="1600519"/>
            <a:ext cx="3614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bg2"/>
                </a:solidFill>
                <a:latin typeface="+mj-lt"/>
              </a:rPr>
              <a:t>01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08A52EE-75E9-401A-8B82-078E0C2DD316}"/>
              </a:ext>
            </a:extLst>
          </p:cNvPr>
          <p:cNvSpPr txBox="1"/>
          <p:nvPr/>
        </p:nvSpPr>
        <p:spPr>
          <a:xfrm>
            <a:off x="4234622" y="2629078"/>
            <a:ext cx="3614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bg2"/>
                </a:solidFill>
                <a:latin typeface="+mj-lt"/>
              </a:rPr>
              <a:t>02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A62847D-1D71-490C-9999-581F5B8CE9C7}"/>
              </a:ext>
            </a:extLst>
          </p:cNvPr>
          <p:cNvSpPr txBox="1"/>
          <p:nvPr/>
        </p:nvSpPr>
        <p:spPr>
          <a:xfrm>
            <a:off x="4234622" y="3665339"/>
            <a:ext cx="36146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bg2"/>
                </a:solidFill>
                <a:latin typeface="+mj-lt"/>
              </a:rPr>
              <a:t>03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8BD6800-AEFD-4340-9C0E-357B07AEA5B3}"/>
              </a:ext>
            </a:extLst>
          </p:cNvPr>
          <p:cNvSpPr txBox="1"/>
          <p:nvPr/>
        </p:nvSpPr>
        <p:spPr>
          <a:xfrm>
            <a:off x="4188981" y="4686196"/>
            <a:ext cx="4527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100" b="1" dirty="0">
                <a:solidFill>
                  <a:schemeClr val="bg2"/>
                </a:solidFill>
                <a:latin typeface="+mj-lt"/>
              </a:rPr>
              <a:t>04</a:t>
            </a:r>
          </a:p>
        </p:txBody>
      </p:sp>
      <p:sp>
        <p:nvSpPr>
          <p:cNvPr id="41" name="Freeform 29">
            <a:extLst>
              <a:ext uri="{FF2B5EF4-FFF2-40B4-BE49-F238E27FC236}">
                <a16:creationId xmlns:a16="http://schemas.microsoft.com/office/drawing/2014/main" id="{57243E2F-FEA9-4993-B7ED-EFFF15F35924}"/>
              </a:ext>
            </a:extLst>
          </p:cNvPr>
          <p:cNvSpPr>
            <a:spLocks/>
          </p:cNvSpPr>
          <p:nvPr/>
        </p:nvSpPr>
        <p:spPr bwMode="auto">
          <a:xfrm>
            <a:off x="-274914" y="1671178"/>
            <a:ext cx="1535113" cy="1454150"/>
          </a:xfrm>
          <a:custGeom>
            <a:avLst/>
            <a:gdLst>
              <a:gd name="T0" fmla="*/ 435 w 511"/>
              <a:gd name="T1" fmla="*/ 439 h 484"/>
              <a:gd name="T2" fmla="*/ 296 w 511"/>
              <a:gd name="T3" fmla="*/ 373 h 484"/>
              <a:gd name="T4" fmla="*/ 17 w 511"/>
              <a:gd name="T5" fmla="*/ 155 h 484"/>
              <a:gd name="T6" fmla="*/ 344 w 511"/>
              <a:gd name="T7" fmla="*/ 174 h 484"/>
              <a:gd name="T8" fmla="*/ 435 w 511"/>
              <a:gd name="T9" fmla="*/ 439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1" h="484">
                <a:moveTo>
                  <a:pt x="435" y="439"/>
                </a:moveTo>
                <a:cubicBezTo>
                  <a:pt x="435" y="439"/>
                  <a:pt x="334" y="484"/>
                  <a:pt x="296" y="373"/>
                </a:cubicBezTo>
                <a:cubicBezTo>
                  <a:pt x="257" y="261"/>
                  <a:pt x="0" y="309"/>
                  <a:pt x="17" y="155"/>
                </a:cubicBezTo>
                <a:cubicBezTo>
                  <a:pt x="35" y="0"/>
                  <a:pt x="292" y="13"/>
                  <a:pt x="344" y="174"/>
                </a:cubicBezTo>
                <a:cubicBezTo>
                  <a:pt x="396" y="334"/>
                  <a:pt x="511" y="390"/>
                  <a:pt x="435" y="43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42" name="Freeform 30">
            <a:extLst>
              <a:ext uri="{FF2B5EF4-FFF2-40B4-BE49-F238E27FC236}">
                <a16:creationId xmlns:a16="http://schemas.microsoft.com/office/drawing/2014/main" id="{ACB8E5F1-3C32-4193-AC0F-1DE1B9FFC99F}"/>
              </a:ext>
            </a:extLst>
          </p:cNvPr>
          <p:cNvSpPr>
            <a:spLocks/>
          </p:cNvSpPr>
          <p:nvPr/>
        </p:nvSpPr>
        <p:spPr bwMode="auto">
          <a:xfrm>
            <a:off x="314405" y="196912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43" name="Freeform 31">
            <a:extLst>
              <a:ext uri="{FF2B5EF4-FFF2-40B4-BE49-F238E27FC236}">
                <a16:creationId xmlns:a16="http://schemas.microsoft.com/office/drawing/2014/main" id="{12895C12-5052-4969-B25D-394E5399FA8E}"/>
              </a:ext>
            </a:extLst>
          </p:cNvPr>
          <p:cNvSpPr>
            <a:spLocks/>
          </p:cNvSpPr>
          <p:nvPr/>
        </p:nvSpPr>
        <p:spPr bwMode="auto">
          <a:xfrm>
            <a:off x="2754050" y="851043"/>
            <a:ext cx="1405205" cy="1321425"/>
          </a:xfrm>
          <a:custGeom>
            <a:avLst/>
            <a:gdLst>
              <a:gd name="T0" fmla="*/ 379 w 585"/>
              <a:gd name="T1" fmla="*/ 87 h 550"/>
              <a:gd name="T2" fmla="*/ 167 w 585"/>
              <a:gd name="T3" fmla="*/ 396 h 550"/>
              <a:gd name="T4" fmla="*/ 473 w 585"/>
              <a:gd name="T5" fmla="*/ 264 h 550"/>
              <a:gd name="T6" fmla="*/ 379 w 585"/>
              <a:gd name="T7" fmla="*/ 87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85" h="550">
                <a:moveTo>
                  <a:pt x="379" y="87"/>
                </a:moveTo>
                <a:cubicBezTo>
                  <a:pt x="379" y="87"/>
                  <a:pt x="0" y="242"/>
                  <a:pt x="167" y="396"/>
                </a:cubicBezTo>
                <a:cubicBezTo>
                  <a:pt x="334" y="550"/>
                  <a:pt x="362" y="275"/>
                  <a:pt x="473" y="264"/>
                </a:cubicBezTo>
                <a:cubicBezTo>
                  <a:pt x="585" y="254"/>
                  <a:pt x="536" y="0"/>
                  <a:pt x="379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44" name="Freeform 32">
            <a:extLst>
              <a:ext uri="{FF2B5EF4-FFF2-40B4-BE49-F238E27FC236}">
                <a16:creationId xmlns:a16="http://schemas.microsoft.com/office/drawing/2014/main" id="{4033AA8C-6701-4984-A8F6-252E8A90BEEB}"/>
              </a:ext>
            </a:extLst>
          </p:cNvPr>
          <p:cNvSpPr>
            <a:spLocks/>
          </p:cNvSpPr>
          <p:nvPr/>
        </p:nvSpPr>
        <p:spPr bwMode="auto">
          <a:xfrm>
            <a:off x="2397260" y="-472260"/>
            <a:ext cx="790575" cy="939800"/>
          </a:xfrm>
          <a:custGeom>
            <a:avLst/>
            <a:gdLst>
              <a:gd name="T0" fmla="*/ 26 w 263"/>
              <a:gd name="T1" fmla="*/ 198 h 313"/>
              <a:gd name="T2" fmla="*/ 151 w 263"/>
              <a:gd name="T3" fmla="*/ 2 h 313"/>
              <a:gd name="T4" fmla="*/ 210 w 263"/>
              <a:gd name="T5" fmla="*/ 124 h 313"/>
              <a:gd name="T6" fmla="*/ 50 w 263"/>
              <a:gd name="T7" fmla="*/ 270 h 313"/>
              <a:gd name="T8" fmla="*/ 26 w 263"/>
              <a:gd name="T9" fmla="*/ 198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313">
                <a:moveTo>
                  <a:pt x="26" y="198"/>
                </a:moveTo>
                <a:cubicBezTo>
                  <a:pt x="26" y="198"/>
                  <a:pt x="47" y="4"/>
                  <a:pt x="151" y="2"/>
                </a:cubicBezTo>
                <a:cubicBezTo>
                  <a:pt x="256" y="0"/>
                  <a:pt x="263" y="93"/>
                  <a:pt x="210" y="124"/>
                </a:cubicBezTo>
                <a:cubicBezTo>
                  <a:pt x="158" y="156"/>
                  <a:pt x="68" y="227"/>
                  <a:pt x="50" y="270"/>
                </a:cubicBezTo>
                <a:cubicBezTo>
                  <a:pt x="33" y="313"/>
                  <a:pt x="0" y="302"/>
                  <a:pt x="26" y="19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422B6079-A6AE-3948-B639-1755BFC8B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88" y="5353049"/>
            <a:ext cx="3314175" cy="108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203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n 39">
            <a:extLst>
              <a:ext uri="{FF2B5EF4-FFF2-40B4-BE49-F238E27FC236}">
                <a16:creationId xmlns:a16="http://schemas.microsoft.com/office/drawing/2014/main" id="{3547ABC3-DF87-3F48-91DA-C8D35F11D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729" y="414199"/>
            <a:ext cx="4010152" cy="1317132"/>
          </a:xfrm>
          <a:prstGeom prst="rect">
            <a:avLst/>
          </a:pr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CD50E0AB-0B84-482F-BC63-243A08C1CE38}"/>
              </a:ext>
            </a:extLst>
          </p:cNvPr>
          <p:cNvSpPr/>
          <p:nvPr/>
        </p:nvSpPr>
        <p:spPr>
          <a:xfrm>
            <a:off x="3685032" y="1609344"/>
            <a:ext cx="7801934" cy="4469084"/>
          </a:xfrm>
          <a:custGeom>
            <a:avLst/>
            <a:gdLst>
              <a:gd name="connsiteX0" fmla="*/ 0 w 7801934"/>
              <a:gd name="connsiteY0" fmla="*/ 3054096 h 4469084"/>
              <a:gd name="connsiteX1" fmla="*/ 603504 w 7801934"/>
              <a:gd name="connsiteY1" fmla="*/ 4023360 h 4469084"/>
              <a:gd name="connsiteX2" fmla="*/ 3346704 w 7801934"/>
              <a:gd name="connsiteY2" fmla="*/ 4279392 h 4469084"/>
              <a:gd name="connsiteX3" fmla="*/ 7671816 w 7801934"/>
              <a:gd name="connsiteY3" fmla="*/ 1216152 h 4469084"/>
              <a:gd name="connsiteX4" fmla="*/ 6693408 w 7801934"/>
              <a:gd name="connsiteY4" fmla="*/ 0 h 4469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01934" h="4469084">
                <a:moveTo>
                  <a:pt x="0" y="3054096"/>
                </a:moveTo>
                <a:cubicBezTo>
                  <a:pt x="22860" y="3436620"/>
                  <a:pt x="45720" y="3819144"/>
                  <a:pt x="603504" y="4023360"/>
                </a:cubicBezTo>
                <a:cubicBezTo>
                  <a:pt x="1161288" y="4227576"/>
                  <a:pt x="2168652" y="4747260"/>
                  <a:pt x="3346704" y="4279392"/>
                </a:cubicBezTo>
                <a:cubicBezTo>
                  <a:pt x="4524756" y="3811524"/>
                  <a:pt x="7114032" y="1929384"/>
                  <a:pt x="7671816" y="1216152"/>
                </a:cubicBezTo>
                <a:cubicBezTo>
                  <a:pt x="8229600" y="502920"/>
                  <a:pt x="6821424" y="214884"/>
                  <a:pt x="6693408" y="0"/>
                </a:cubicBezTo>
              </a:path>
            </a:pathLst>
          </a:custGeom>
          <a:noFill/>
          <a:ln w="19050">
            <a:solidFill>
              <a:schemeClr val="tx2">
                <a:lumMod val="25000"/>
                <a:lumOff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A1C075D-1D8B-4E1E-BC23-532FEF94F3D6}"/>
              </a:ext>
            </a:extLst>
          </p:cNvPr>
          <p:cNvSpPr/>
          <p:nvPr/>
        </p:nvSpPr>
        <p:spPr>
          <a:xfrm>
            <a:off x="2261934" y="2813795"/>
            <a:ext cx="2857500" cy="1956538"/>
          </a:xfrm>
          <a:prstGeom prst="roundRect">
            <a:avLst>
              <a:gd name="adj" fmla="val 693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EB22903-8206-4EE7-B68E-BE3FBAE2C452}"/>
              </a:ext>
            </a:extLst>
          </p:cNvPr>
          <p:cNvSpPr/>
          <p:nvPr/>
        </p:nvSpPr>
        <p:spPr>
          <a:xfrm>
            <a:off x="6592269" y="4360439"/>
            <a:ext cx="2857500" cy="1956538"/>
          </a:xfrm>
          <a:prstGeom prst="roundRect">
            <a:avLst>
              <a:gd name="adj" fmla="val 693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76A8B0C-E41B-4455-A883-467D97965E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91399" y="536185"/>
            <a:ext cx="4751388" cy="1806944"/>
          </a:xfrm>
        </p:spPr>
        <p:txBody>
          <a:bodyPr>
            <a:normAutofit/>
          </a:bodyPr>
          <a:lstStyle/>
          <a:p>
            <a:r>
              <a:rPr lang="es-ES_tradnl" sz="4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PRECIOS</a:t>
            </a:r>
          </a:p>
          <a:p>
            <a:r>
              <a:rPr lang="es-ES_tradnl" sz="4400" dirty="0"/>
              <a:t>Link Inteligente</a:t>
            </a:r>
          </a:p>
        </p:txBody>
      </p:sp>
      <p:sp>
        <p:nvSpPr>
          <p:cNvPr id="3" name="Freeform 26">
            <a:extLst>
              <a:ext uri="{FF2B5EF4-FFF2-40B4-BE49-F238E27FC236}">
                <a16:creationId xmlns:a16="http://schemas.microsoft.com/office/drawing/2014/main" id="{E0AFDFEB-2580-448E-96AF-22E44FD506F1}"/>
              </a:ext>
            </a:extLst>
          </p:cNvPr>
          <p:cNvSpPr>
            <a:spLocks/>
          </p:cNvSpPr>
          <p:nvPr/>
        </p:nvSpPr>
        <p:spPr bwMode="auto">
          <a:xfrm rot="10800000">
            <a:off x="1" y="2276657"/>
            <a:ext cx="1321938" cy="2572528"/>
          </a:xfrm>
          <a:custGeom>
            <a:avLst/>
            <a:gdLst>
              <a:gd name="T0" fmla="*/ 775 w 1241"/>
              <a:gd name="T1" fmla="*/ 428 h 2420"/>
              <a:gd name="T2" fmla="*/ 394 w 1241"/>
              <a:gd name="T3" fmla="*/ 2031 h 2420"/>
              <a:gd name="T4" fmla="*/ 1241 w 1241"/>
              <a:gd name="T5" fmla="*/ 2301 h 2420"/>
              <a:gd name="T6" fmla="*/ 1241 w 1241"/>
              <a:gd name="T7" fmla="*/ 0 h 2420"/>
              <a:gd name="T8" fmla="*/ 775 w 1241"/>
              <a:gd name="T9" fmla="*/ 428 h 2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1" h="2420">
                <a:moveTo>
                  <a:pt x="775" y="428"/>
                </a:moveTo>
                <a:cubicBezTo>
                  <a:pt x="1082" y="832"/>
                  <a:pt x="0" y="1235"/>
                  <a:pt x="394" y="2031"/>
                </a:cubicBezTo>
                <a:cubicBezTo>
                  <a:pt x="587" y="2420"/>
                  <a:pt x="935" y="2412"/>
                  <a:pt x="1241" y="2301"/>
                </a:cubicBezTo>
                <a:cubicBezTo>
                  <a:pt x="1241" y="0"/>
                  <a:pt x="1241" y="0"/>
                  <a:pt x="1241" y="0"/>
                </a:cubicBezTo>
                <a:cubicBezTo>
                  <a:pt x="1241" y="0"/>
                  <a:pt x="469" y="24"/>
                  <a:pt x="775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754906F-5495-426C-8199-9F1A97F0A05C}"/>
              </a:ext>
            </a:extLst>
          </p:cNvPr>
          <p:cNvSpPr/>
          <p:nvPr/>
        </p:nvSpPr>
        <p:spPr>
          <a:xfrm rot="16200000">
            <a:off x="-239713" y="2239003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5" name="Freeform 42">
            <a:extLst>
              <a:ext uri="{FF2B5EF4-FFF2-40B4-BE49-F238E27FC236}">
                <a16:creationId xmlns:a16="http://schemas.microsoft.com/office/drawing/2014/main" id="{D051916B-5464-45EB-AE59-7A0ECB8AF826}"/>
              </a:ext>
            </a:extLst>
          </p:cNvPr>
          <p:cNvSpPr>
            <a:spLocks/>
          </p:cNvSpPr>
          <p:nvPr/>
        </p:nvSpPr>
        <p:spPr bwMode="auto">
          <a:xfrm rot="10800000">
            <a:off x="1" y="2550574"/>
            <a:ext cx="1545651" cy="1956538"/>
          </a:xfrm>
          <a:custGeom>
            <a:avLst/>
            <a:gdLst>
              <a:gd name="T0" fmla="*/ 1879 w 1879"/>
              <a:gd name="T1" fmla="*/ 1688 h 2044"/>
              <a:gd name="T2" fmla="*/ 523 w 1879"/>
              <a:gd name="T3" fmla="*/ 1419 h 2044"/>
              <a:gd name="T4" fmla="*/ 1879 w 1879"/>
              <a:gd name="T5" fmla="*/ 437 h 2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9" h="2044">
                <a:moveTo>
                  <a:pt x="1879" y="1688"/>
                </a:moveTo>
                <a:cubicBezTo>
                  <a:pt x="1568" y="1848"/>
                  <a:pt x="956" y="2044"/>
                  <a:pt x="523" y="1419"/>
                </a:cubicBezTo>
                <a:cubicBezTo>
                  <a:pt x="0" y="666"/>
                  <a:pt x="1097" y="0"/>
                  <a:pt x="1879" y="43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BDADEB-6708-4029-89F3-B677D8086339}"/>
              </a:ext>
            </a:extLst>
          </p:cNvPr>
          <p:cNvSpPr txBox="1"/>
          <p:nvPr/>
        </p:nvSpPr>
        <p:spPr>
          <a:xfrm>
            <a:off x="2494674" y="2949748"/>
            <a:ext cx="2628324" cy="5062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2000" dirty="0">
                <a:solidFill>
                  <a:schemeClr val="bg2"/>
                </a:solidFill>
              </a:rPr>
              <a:t>1 año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E8B480-5903-4C6F-B6C9-C0779AAFE94A}"/>
              </a:ext>
            </a:extLst>
          </p:cNvPr>
          <p:cNvSpPr txBox="1"/>
          <p:nvPr/>
        </p:nvSpPr>
        <p:spPr>
          <a:xfrm>
            <a:off x="2494674" y="3393341"/>
            <a:ext cx="27847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2"/>
                </a:solidFill>
                <a:latin typeface="+mj-lt"/>
              </a:rPr>
              <a:t>$  1,000 </a:t>
            </a:r>
            <a:r>
              <a:rPr lang="es-ES_tradnl" sz="3200" b="1" dirty="0" err="1">
                <a:solidFill>
                  <a:schemeClr val="bg2"/>
                </a:solidFill>
                <a:latin typeface="+mj-lt"/>
              </a:rPr>
              <a:t>mxn</a:t>
            </a:r>
            <a:endParaRPr lang="es-ES_tradnl" sz="3200" b="1" dirty="0">
              <a:solidFill>
                <a:schemeClr val="bg2"/>
              </a:solidFill>
              <a:latin typeface="+mj-lt"/>
            </a:endParaRPr>
          </a:p>
          <a:p>
            <a:r>
              <a:rPr lang="es-ES_tradnl" sz="3200" b="1" dirty="0" err="1">
                <a:solidFill>
                  <a:schemeClr val="bg2"/>
                </a:solidFill>
                <a:latin typeface="+mj-lt"/>
              </a:rPr>
              <a:t>ó</a:t>
            </a:r>
            <a:r>
              <a:rPr lang="es-ES_tradnl" sz="3200" b="1" dirty="0">
                <a:solidFill>
                  <a:schemeClr val="bg2"/>
                </a:solidFill>
                <a:latin typeface="+mj-lt"/>
              </a:rPr>
              <a:t> USD 60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39C2053-E232-48E6-B6F6-C604CF216E02}"/>
              </a:ext>
            </a:extLst>
          </p:cNvPr>
          <p:cNvSpPr txBox="1"/>
          <p:nvPr/>
        </p:nvSpPr>
        <p:spPr>
          <a:xfrm>
            <a:off x="6825009" y="4496392"/>
            <a:ext cx="2628324" cy="5062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s-ES_tradnl" sz="2000" dirty="0">
                <a:solidFill>
                  <a:schemeClr val="bg2"/>
                </a:solidFill>
              </a:rPr>
              <a:t>2 años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23FBBD4-35F9-4910-A9E3-25B1FFEDB5C8}"/>
              </a:ext>
            </a:extLst>
          </p:cNvPr>
          <p:cNvSpPr txBox="1"/>
          <p:nvPr/>
        </p:nvSpPr>
        <p:spPr>
          <a:xfrm>
            <a:off x="6825009" y="4939985"/>
            <a:ext cx="25307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2"/>
                </a:solidFill>
              </a:rPr>
              <a:t>$  1,500 </a:t>
            </a:r>
            <a:r>
              <a:rPr lang="es-ES_tradnl" sz="3200" b="1" dirty="0" err="1">
                <a:solidFill>
                  <a:schemeClr val="bg2"/>
                </a:solidFill>
              </a:rPr>
              <a:t>mxn</a:t>
            </a:r>
            <a:endParaRPr lang="es-ES_tradnl" sz="3200" b="1" dirty="0">
              <a:solidFill>
                <a:schemeClr val="bg2"/>
              </a:solidFill>
            </a:endParaRPr>
          </a:p>
          <a:p>
            <a:r>
              <a:rPr lang="es-ES_tradnl" sz="3200" b="1" dirty="0" err="1">
                <a:solidFill>
                  <a:schemeClr val="bg2"/>
                </a:solidFill>
              </a:rPr>
              <a:t>ó</a:t>
            </a:r>
            <a:r>
              <a:rPr lang="es-ES_tradnl" sz="3200" b="1" dirty="0">
                <a:solidFill>
                  <a:schemeClr val="bg2"/>
                </a:solidFill>
              </a:rPr>
              <a:t> USD 90</a:t>
            </a: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3AB92714-89D7-47DB-8826-7E2CCB421D53}"/>
              </a:ext>
            </a:extLst>
          </p:cNvPr>
          <p:cNvSpPr/>
          <p:nvPr/>
        </p:nvSpPr>
        <p:spPr>
          <a:xfrm rot="6207990">
            <a:off x="4874273" y="5789626"/>
            <a:ext cx="279908" cy="2413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A70D6014-DFF8-40FD-8B8B-EB37E1135983}"/>
              </a:ext>
            </a:extLst>
          </p:cNvPr>
          <p:cNvSpPr/>
          <p:nvPr/>
        </p:nvSpPr>
        <p:spPr>
          <a:xfrm rot="2398062">
            <a:off x="10723691" y="3220683"/>
            <a:ext cx="279908" cy="2413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5" name="Freeform 37">
            <a:extLst>
              <a:ext uri="{FF2B5EF4-FFF2-40B4-BE49-F238E27FC236}">
                <a16:creationId xmlns:a16="http://schemas.microsoft.com/office/drawing/2014/main" id="{C6B9BA9E-1C83-460A-B258-34D0B1CC5D18}"/>
              </a:ext>
            </a:extLst>
          </p:cNvPr>
          <p:cNvSpPr>
            <a:spLocks/>
          </p:cNvSpPr>
          <p:nvPr/>
        </p:nvSpPr>
        <p:spPr bwMode="auto">
          <a:xfrm>
            <a:off x="5639549" y="4046016"/>
            <a:ext cx="503238" cy="504825"/>
          </a:xfrm>
          <a:custGeom>
            <a:avLst/>
            <a:gdLst>
              <a:gd name="T0" fmla="*/ 81 w 546"/>
              <a:gd name="T1" fmla="*/ 115 h 548"/>
              <a:gd name="T2" fmla="*/ 15 w 546"/>
              <a:gd name="T3" fmla="*/ 352 h 548"/>
              <a:gd name="T4" fmla="*/ 84 w 546"/>
              <a:gd name="T5" fmla="*/ 482 h 548"/>
              <a:gd name="T6" fmla="*/ 217 w 546"/>
              <a:gd name="T7" fmla="*/ 541 h 548"/>
              <a:gd name="T8" fmla="*/ 362 w 546"/>
              <a:gd name="T9" fmla="*/ 530 h 548"/>
              <a:gd name="T10" fmla="*/ 514 w 546"/>
              <a:gd name="T11" fmla="*/ 433 h 548"/>
              <a:gd name="T12" fmla="*/ 544 w 546"/>
              <a:gd name="T13" fmla="*/ 277 h 548"/>
              <a:gd name="T14" fmla="*/ 507 w 546"/>
              <a:gd name="T15" fmla="*/ 125 h 548"/>
              <a:gd name="T16" fmla="*/ 173 w 546"/>
              <a:gd name="T17" fmla="*/ 48 h 548"/>
              <a:gd name="T18" fmla="*/ 81 w 546"/>
              <a:gd name="T19" fmla="*/ 115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46" h="548">
                <a:moveTo>
                  <a:pt x="81" y="115"/>
                </a:moveTo>
                <a:cubicBezTo>
                  <a:pt x="25" y="179"/>
                  <a:pt x="0" y="268"/>
                  <a:pt x="15" y="352"/>
                </a:cubicBezTo>
                <a:cubicBezTo>
                  <a:pt x="24" y="401"/>
                  <a:pt x="48" y="448"/>
                  <a:pt x="84" y="482"/>
                </a:cubicBezTo>
                <a:cubicBezTo>
                  <a:pt x="120" y="515"/>
                  <a:pt x="168" y="535"/>
                  <a:pt x="217" y="541"/>
                </a:cubicBezTo>
                <a:cubicBezTo>
                  <a:pt x="265" y="548"/>
                  <a:pt x="315" y="542"/>
                  <a:pt x="362" y="530"/>
                </a:cubicBezTo>
                <a:cubicBezTo>
                  <a:pt x="422" y="514"/>
                  <a:pt x="482" y="485"/>
                  <a:pt x="514" y="433"/>
                </a:cubicBezTo>
                <a:cubicBezTo>
                  <a:pt x="543" y="388"/>
                  <a:pt x="546" y="331"/>
                  <a:pt x="544" y="277"/>
                </a:cubicBezTo>
                <a:cubicBezTo>
                  <a:pt x="542" y="224"/>
                  <a:pt x="534" y="170"/>
                  <a:pt x="507" y="125"/>
                </a:cubicBezTo>
                <a:cubicBezTo>
                  <a:pt x="443" y="17"/>
                  <a:pt x="280" y="0"/>
                  <a:pt x="173" y="48"/>
                </a:cubicBezTo>
                <a:cubicBezTo>
                  <a:pt x="138" y="64"/>
                  <a:pt x="107" y="87"/>
                  <a:pt x="81" y="1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2" name="Freeform 244">
            <a:extLst>
              <a:ext uri="{FF2B5EF4-FFF2-40B4-BE49-F238E27FC236}">
                <a16:creationId xmlns:a16="http://schemas.microsoft.com/office/drawing/2014/main" id="{FD17CF21-9B92-4D19-AF03-DE15E42D06DB}"/>
              </a:ext>
            </a:extLst>
          </p:cNvPr>
          <p:cNvSpPr>
            <a:spLocks/>
          </p:cNvSpPr>
          <p:nvPr/>
        </p:nvSpPr>
        <p:spPr bwMode="auto">
          <a:xfrm>
            <a:off x="11129015" y="4550477"/>
            <a:ext cx="239713" cy="157162"/>
          </a:xfrm>
          <a:custGeom>
            <a:avLst/>
            <a:gdLst>
              <a:gd name="T0" fmla="*/ 55 w 261"/>
              <a:gd name="T1" fmla="*/ 150 h 171"/>
              <a:gd name="T2" fmla="*/ 129 w 261"/>
              <a:gd name="T3" fmla="*/ 170 h 171"/>
              <a:gd name="T4" fmla="*/ 203 w 261"/>
              <a:gd name="T5" fmla="*/ 146 h 171"/>
              <a:gd name="T6" fmla="*/ 139 w 261"/>
              <a:gd name="T7" fmla="*/ 6 h 171"/>
              <a:gd name="T8" fmla="*/ 55 w 261"/>
              <a:gd name="T9" fmla="*/ 15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171">
                <a:moveTo>
                  <a:pt x="55" y="150"/>
                </a:moveTo>
                <a:cubicBezTo>
                  <a:pt x="74" y="168"/>
                  <a:pt x="103" y="171"/>
                  <a:pt x="129" y="170"/>
                </a:cubicBezTo>
                <a:cubicBezTo>
                  <a:pt x="155" y="169"/>
                  <a:pt x="183" y="163"/>
                  <a:pt x="203" y="146"/>
                </a:cubicBezTo>
                <a:cubicBezTo>
                  <a:pt x="261" y="97"/>
                  <a:pt x="210" y="0"/>
                  <a:pt x="139" y="6"/>
                </a:cubicBezTo>
                <a:cubicBezTo>
                  <a:pt x="81" y="10"/>
                  <a:pt x="0" y="95"/>
                  <a:pt x="55" y="1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3" name="Freeform 30">
            <a:extLst>
              <a:ext uri="{FF2B5EF4-FFF2-40B4-BE49-F238E27FC236}">
                <a16:creationId xmlns:a16="http://schemas.microsoft.com/office/drawing/2014/main" id="{DE98BFC1-6F97-43C8-81DE-0A01FEC4804F}"/>
              </a:ext>
            </a:extLst>
          </p:cNvPr>
          <p:cNvSpPr>
            <a:spLocks/>
          </p:cNvSpPr>
          <p:nvPr/>
        </p:nvSpPr>
        <p:spPr bwMode="auto">
          <a:xfrm>
            <a:off x="4134739" y="334997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A429E6B-C960-4129-9F8E-E106E2D3F1B6}"/>
              </a:ext>
            </a:extLst>
          </p:cNvPr>
          <p:cNvSpPr/>
          <p:nvPr/>
        </p:nvSpPr>
        <p:spPr>
          <a:xfrm>
            <a:off x="1" y="0"/>
            <a:ext cx="1076745" cy="838681"/>
          </a:xfrm>
          <a:custGeom>
            <a:avLst/>
            <a:gdLst>
              <a:gd name="connsiteX0" fmla="*/ 0 w 1076745"/>
              <a:gd name="connsiteY0" fmla="*/ 0 h 838681"/>
              <a:gd name="connsiteX1" fmla="*/ 721048 w 1076745"/>
              <a:gd name="connsiteY1" fmla="*/ 0 h 838681"/>
              <a:gd name="connsiteX2" fmla="*/ 727566 w 1076745"/>
              <a:gd name="connsiteY2" fmla="*/ 15398 h 838681"/>
              <a:gd name="connsiteX3" fmla="*/ 1000943 w 1076745"/>
              <a:gd name="connsiteY3" fmla="*/ 811575 h 838681"/>
              <a:gd name="connsiteX4" fmla="*/ 583368 w 1076745"/>
              <a:gd name="connsiteY4" fmla="*/ 613282 h 838681"/>
              <a:gd name="connsiteX5" fmla="*/ 101204 w 1076745"/>
              <a:gd name="connsiteY5" fmla="*/ 333118 h 838681"/>
              <a:gd name="connsiteX6" fmla="*/ 0 w 1076745"/>
              <a:gd name="connsiteY6" fmla="*/ 295927 h 838681"/>
              <a:gd name="connsiteX7" fmla="*/ 0 w 1076745"/>
              <a:gd name="connsiteY7" fmla="*/ 0 h 838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745" h="838681">
                <a:moveTo>
                  <a:pt x="0" y="0"/>
                </a:moveTo>
                <a:lnTo>
                  <a:pt x="721048" y="0"/>
                </a:lnTo>
                <a:lnTo>
                  <a:pt x="727566" y="15398"/>
                </a:lnTo>
                <a:cubicBezTo>
                  <a:pt x="883782" y="496109"/>
                  <a:pt x="1229257" y="664358"/>
                  <a:pt x="1000943" y="811575"/>
                </a:cubicBezTo>
                <a:cubicBezTo>
                  <a:pt x="1000943" y="811575"/>
                  <a:pt x="697525" y="946775"/>
                  <a:pt x="583368" y="613282"/>
                </a:cubicBezTo>
                <a:cubicBezTo>
                  <a:pt x="524788" y="445033"/>
                  <a:pt x="302482" y="396962"/>
                  <a:pt x="101204" y="333118"/>
                </a:cubicBezTo>
                <a:lnTo>
                  <a:pt x="0" y="295927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7" name="Freeform 30">
            <a:extLst>
              <a:ext uri="{FF2B5EF4-FFF2-40B4-BE49-F238E27FC236}">
                <a16:creationId xmlns:a16="http://schemas.microsoft.com/office/drawing/2014/main" id="{1F47CF91-0E54-4369-9D2F-53FB3A272768}"/>
              </a:ext>
            </a:extLst>
          </p:cNvPr>
          <p:cNvSpPr>
            <a:spLocks/>
          </p:cNvSpPr>
          <p:nvPr/>
        </p:nvSpPr>
        <p:spPr bwMode="auto">
          <a:xfrm>
            <a:off x="9643427" y="5467560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8" name="Freeform 7">
            <a:extLst>
              <a:ext uri="{FF2B5EF4-FFF2-40B4-BE49-F238E27FC236}">
                <a16:creationId xmlns:a16="http://schemas.microsoft.com/office/drawing/2014/main" id="{FF11822F-2D87-4540-9989-3DDDE4343F06}"/>
              </a:ext>
            </a:extLst>
          </p:cNvPr>
          <p:cNvSpPr>
            <a:spLocks/>
          </p:cNvSpPr>
          <p:nvPr/>
        </p:nvSpPr>
        <p:spPr bwMode="auto">
          <a:xfrm>
            <a:off x="6629052" y="2313705"/>
            <a:ext cx="1352561" cy="1242854"/>
          </a:xfrm>
          <a:custGeom>
            <a:avLst/>
            <a:gdLst>
              <a:gd name="T0" fmla="*/ 502 w 952"/>
              <a:gd name="T1" fmla="*/ 112 h 874"/>
              <a:gd name="T2" fmla="*/ 229 w 952"/>
              <a:gd name="T3" fmla="*/ 76 h 874"/>
              <a:gd name="T4" fmla="*/ 81 w 952"/>
              <a:gd name="T5" fmla="*/ 176 h 874"/>
              <a:gd name="T6" fmla="*/ 16 w 952"/>
              <a:gd name="T7" fmla="*/ 344 h 874"/>
              <a:gd name="T8" fmla="*/ 36 w 952"/>
              <a:gd name="T9" fmla="*/ 597 h 874"/>
              <a:gd name="T10" fmla="*/ 234 w 952"/>
              <a:gd name="T11" fmla="*/ 738 h 874"/>
              <a:gd name="T12" fmla="*/ 412 w 952"/>
              <a:gd name="T13" fmla="*/ 721 h 874"/>
              <a:gd name="T14" fmla="*/ 609 w 952"/>
              <a:gd name="T15" fmla="*/ 843 h 874"/>
              <a:gd name="T16" fmla="*/ 817 w 952"/>
              <a:gd name="T17" fmla="*/ 819 h 874"/>
              <a:gd name="T18" fmla="*/ 925 w 952"/>
              <a:gd name="T19" fmla="*/ 634 h 874"/>
              <a:gd name="T20" fmla="*/ 894 w 952"/>
              <a:gd name="T21" fmla="*/ 419 h 874"/>
              <a:gd name="T22" fmla="*/ 862 w 952"/>
              <a:gd name="T23" fmla="*/ 288 h 874"/>
              <a:gd name="T24" fmla="*/ 950 w 952"/>
              <a:gd name="T25" fmla="*/ 108 h 874"/>
              <a:gd name="T26" fmla="*/ 854 w 952"/>
              <a:gd name="T27" fmla="*/ 10 h 874"/>
              <a:gd name="T28" fmla="*/ 685 w 952"/>
              <a:gd name="T29" fmla="*/ 37 h 874"/>
              <a:gd name="T30" fmla="*/ 502 w 952"/>
              <a:gd name="T31" fmla="*/ 112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2" h="874">
                <a:moveTo>
                  <a:pt x="502" y="112"/>
                </a:moveTo>
                <a:cubicBezTo>
                  <a:pt x="410" y="112"/>
                  <a:pt x="320" y="61"/>
                  <a:pt x="229" y="76"/>
                </a:cubicBezTo>
                <a:cubicBezTo>
                  <a:pt x="169" y="87"/>
                  <a:pt x="116" y="126"/>
                  <a:pt x="81" y="176"/>
                </a:cubicBezTo>
                <a:cubicBezTo>
                  <a:pt x="46" y="225"/>
                  <a:pt x="27" y="285"/>
                  <a:pt x="16" y="344"/>
                </a:cubicBezTo>
                <a:cubicBezTo>
                  <a:pt x="0" y="429"/>
                  <a:pt x="0" y="519"/>
                  <a:pt x="36" y="597"/>
                </a:cubicBezTo>
                <a:cubicBezTo>
                  <a:pt x="72" y="675"/>
                  <a:pt x="149" y="737"/>
                  <a:pt x="234" y="738"/>
                </a:cubicBezTo>
                <a:cubicBezTo>
                  <a:pt x="294" y="738"/>
                  <a:pt x="353" y="710"/>
                  <a:pt x="412" y="721"/>
                </a:cubicBezTo>
                <a:cubicBezTo>
                  <a:pt x="488" y="736"/>
                  <a:pt x="538" y="811"/>
                  <a:pt x="609" y="843"/>
                </a:cubicBezTo>
                <a:cubicBezTo>
                  <a:pt x="675" y="874"/>
                  <a:pt x="757" y="861"/>
                  <a:pt x="817" y="819"/>
                </a:cubicBezTo>
                <a:cubicBezTo>
                  <a:pt x="877" y="776"/>
                  <a:pt x="914" y="706"/>
                  <a:pt x="925" y="634"/>
                </a:cubicBezTo>
                <a:cubicBezTo>
                  <a:pt x="936" y="561"/>
                  <a:pt x="922" y="487"/>
                  <a:pt x="894" y="419"/>
                </a:cubicBezTo>
                <a:cubicBezTo>
                  <a:pt x="877" y="377"/>
                  <a:pt x="854" y="333"/>
                  <a:pt x="862" y="288"/>
                </a:cubicBezTo>
                <a:cubicBezTo>
                  <a:pt x="873" y="221"/>
                  <a:pt x="952" y="176"/>
                  <a:pt x="950" y="108"/>
                </a:cubicBezTo>
                <a:cubicBezTo>
                  <a:pt x="949" y="58"/>
                  <a:pt x="902" y="20"/>
                  <a:pt x="854" y="10"/>
                </a:cubicBezTo>
                <a:cubicBezTo>
                  <a:pt x="802" y="0"/>
                  <a:pt x="731" y="10"/>
                  <a:pt x="685" y="37"/>
                </a:cubicBezTo>
                <a:cubicBezTo>
                  <a:pt x="624" y="73"/>
                  <a:pt x="577" y="111"/>
                  <a:pt x="502" y="1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28" name="Text Placeholder 1">
            <a:extLst>
              <a:ext uri="{FF2B5EF4-FFF2-40B4-BE49-F238E27FC236}">
                <a16:creationId xmlns:a16="http://schemas.microsoft.com/office/drawing/2014/main" id="{BED29AAC-8118-0147-B0CD-68D9C2544A88}"/>
              </a:ext>
            </a:extLst>
          </p:cNvPr>
          <p:cNvSpPr txBox="1">
            <a:spLocks/>
          </p:cNvSpPr>
          <p:nvPr/>
        </p:nvSpPr>
        <p:spPr>
          <a:xfrm>
            <a:off x="412764" y="5113731"/>
            <a:ext cx="4751388" cy="1806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dirty="0"/>
              <a:t>PRECIO RENOVACIÓN</a:t>
            </a:r>
          </a:p>
          <a:p>
            <a:r>
              <a:rPr lang="es-ES_tradnl" sz="3600" dirty="0"/>
              <a:t>$500 MXN anual</a:t>
            </a:r>
          </a:p>
        </p:txBody>
      </p:sp>
    </p:spTree>
    <p:extLst>
      <p:ext uri="{BB962C8B-B14F-4D97-AF65-F5344CB8AC3E}">
        <p14:creationId xmlns:p14="http://schemas.microsoft.com/office/powerpoint/2010/main" val="4389910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n 39">
            <a:extLst>
              <a:ext uri="{FF2B5EF4-FFF2-40B4-BE49-F238E27FC236}">
                <a16:creationId xmlns:a16="http://schemas.microsoft.com/office/drawing/2014/main" id="{3547ABC3-DF87-3F48-91DA-C8D35F11D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729" y="414199"/>
            <a:ext cx="4010152" cy="1317132"/>
          </a:xfrm>
          <a:prstGeom prst="rect">
            <a:avLst/>
          </a:pr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CD50E0AB-0B84-482F-BC63-243A08C1CE38}"/>
              </a:ext>
            </a:extLst>
          </p:cNvPr>
          <p:cNvSpPr/>
          <p:nvPr/>
        </p:nvSpPr>
        <p:spPr>
          <a:xfrm>
            <a:off x="3685032" y="1609344"/>
            <a:ext cx="7801934" cy="4469084"/>
          </a:xfrm>
          <a:custGeom>
            <a:avLst/>
            <a:gdLst>
              <a:gd name="connsiteX0" fmla="*/ 0 w 7801934"/>
              <a:gd name="connsiteY0" fmla="*/ 3054096 h 4469084"/>
              <a:gd name="connsiteX1" fmla="*/ 603504 w 7801934"/>
              <a:gd name="connsiteY1" fmla="*/ 4023360 h 4469084"/>
              <a:gd name="connsiteX2" fmla="*/ 3346704 w 7801934"/>
              <a:gd name="connsiteY2" fmla="*/ 4279392 h 4469084"/>
              <a:gd name="connsiteX3" fmla="*/ 7671816 w 7801934"/>
              <a:gd name="connsiteY3" fmla="*/ 1216152 h 4469084"/>
              <a:gd name="connsiteX4" fmla="*/ 6693408 w 7801934"/>
              <a:gd name="connsiteY4" fmla="*/ 0 h 4469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01934" h="4469084">
                <a:moveTo>
                  <a:pt x="0" y="3054096"/>
                </a:moveTo>
                <a:cubicBezTo>
                  <a:pt x="22860" y="3436620"/>
                  <a:pt x="45720" y="3819144"/>
                  <a:pt x="603504" y="4023360"/>
                </a:cubicBezTo>
                <a:cubicBezTo>
                  <a:pt x="1161288" y="4227576"/>
                  <a:pt x="2168652" y="4747260"/>
                  <a:pt x="3346704" y="4279392"/>
                </a:cubicBezTo>
                <a:cubicBezTo>
                  <a:pt x="4524756" y="3811524"/>
                  <a:pt x="7114032" y="1929384"/>
                  <a:pt x="7671816" y="1216152"/>
                </a:cubicBezTo>
                <a:cubicBezTo>
                  <a:pt x="8229600" y="502920"/>
                  <a:pt x="6821424" y="214884"/>
                  <a:pt x="6693408" y="0"/>
                </a:cubicBezTo>
              </a:path>
            </a:pathLst>
          </a:custGeom>
          <a:noFill/>
          <a:ln w="19050">
            <a:solidFill>
              <a:schemeClr val="tx2">
                <a:lumMod val="25000"/>
                <a:lumOff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A1C075D-1D8B-4E1E-BC23-532FEF94F3D6}"/>
              </a:ext>
            </a:extLst>
          </p:cNvPr>
          <p:cNvSpPr/>
          <p:nvPr/>
        </p:nvSpPr>
        <p:spPr>
          <a:xfrm>
            <a:off x="2825528" y="2334222"/>
            <a:ext cx="2857500" cy="1956538"/>
          </a:xfrm>
          <a:prstGeom prst="roundRect">
            <a:avLst>
              <a:gd name="adj" fmla="val 693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76A8B0C-E41B-4455-A883-467D97965E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17115" y="473081"/>
            <a:ext cx="5995852" cy="1806944"/>
          </a:xfrm>
        </p:spPr>
        <p:txBody>
          <a:bodyPr>
            <a:normAutofit/>
          </a:bodyPr>
          <a:lstStyle/>
          <a:p>
            <a:r>
              <a:rPr lang="es-ES_tradnl" sz="4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PRECIOS</a:t>
            </a:r>
            <a:r>
              <a:rPr lang="es-ES_tradnl" sz="4400" dirty="0"/>
              <a:t> | Paquetes</a:t>
            </a:r>
          </a:p>
        </p:txBody>
      </p:sp>
      <p:sp>
        <p:nvSpPr>
          <p:cNvPr id="3" name="Freeform 26">
            <a:extLst>
              <a:ext uri="{FF2B5EF4-FFF2-40B4-BE49-F238E27FC236}">
                <a16:creationId xmlns:a16="http://schemas.microsoft.com/office/drawing/2014/main" id="{E0AFDFEB-2580-448E-96AF-22E44FD506F1}"/>
              </a:ext>
            </a:extLst>
          </p:cNvPr>
          <p:cNvSpPr>
            <a:spLocks/>
          </p:cNvSpPr>
          <p:nvPr/>
        </p:nvSpPr>
        <p:spPr bwMode="auto">
          <a:xfrm rot="10800000">
            <a:off x="1" y="2276657"/>
            <a:ext cx="1321938" cy="2572528"/>
          </a:xfrm>
          <a:custGeom>
            <a:avLst/>
            <a:gdLst>
              <a:gd name="T0" fmla="*/ 775 w 1241"/>
              <a:gd name="T1" fmla="*/ 428 h 2420"/>
              <a:gd name="T2" fmla="*/ 394 w 1241"/>
              <a:gd name="T3" fmla="*/ 2031 h 2420"/>
              <a:gd name="T4" fmla="*/ 1241 w 1241"/>
              <a:gd name="T5" fmla="*/ 2301 h 2420"/>
              <a:gd name="T6" fmla="*/ 1241 w 1241"/>
              <a:gd name="T7" fmla="*/ 0 h 2420"/>
              <a:gd name="T8" fmla="*/ 775 w 1241"/>
              <a:gd name="T9" fmla="*/ 428 h 2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1" h="2420">
                <a:moveTo>
                  <a:pt x="775" y="428"/>
                </a:moveTo>
                <a:cubicBezTo>
                  <a:pt x="1082" y="832"/>
                  <a:pt x="0" y="1235"/>
                  <a:pt x="394" y="2031"/>
                </a:cubicBezTo>
                <a:cubicBezTo>
                  <a:pt x="587" y="2420"/>
                  <a:pt x="935" y="2412"/>
                  <a:pt x="1241" y="2301"/>
                </a:cubicBezTo>
                <a:cubicBezTo>
                  <a:pt x="1241" y="0"/>
                  <a:pt x="1241" y="0"/>
                  <a:pt x="1241" y="0"/>
                </a:cubicBezTo>
                <a:cubicBezTo>
                  <a:pt x="1241" y="0"/>
                  <a:pt x="469" y="24"/>
                  <a:pt x="775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754906F-5495-426C-8199-9F1A97F0A05C}"/>
              </a:ext>
            </a:extLst>
          </p:cNvPr>
          <p:cNvSpPr/>
          <p:nvPr/>
        </p:nvSpPr>
        <p:spPr>
          <a:xfrm rot="16200000">
            <a:off x="-239713" y="2239003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5" name="Freeform 42">
            <a:extLst>
              <a:ext uri="{FF2B5EF4-FFF2-40B4-BE49-F238E27FC236}">
                <a16:creationId xmlns:a16="http://schemas.microsoft.com/office/drawing/2014/main" id="{D051916B-5464-45EB-AE59-7A0ECB8AF826}"/>
              </a:ext>
            </a:extLst>
          </p:cNvPr>
          <p:cNvSpPr>
            <a:spLocks/>
          </p:cNvSpPr>
          <p:nvPr/>
        </p:nvSpPr>
        <p:spPr bwMode="auto">
          <a:xfrm rot="10800000">
            <a:off x="1" y="2550574"/>
            <a:ext cx="1545651" cy="1956538"/>
          </a:xfrm>
          <a:custGeom>
            <a:avLst/>
            <a:gdLst>
              <a:gd name="T0" fmla="*/ 1879 w 1879"/>
              <a:gd name="T1" fmla="*/ 1688 h 2044"/>
              <a:gd name="T2" fmla="*/ 523 w 1879"/>
              <a:gd name="T3" fmla="*/ 1419 h 2044"/>
              <a:gd name="T4" fmla="*/ 1879 w 1879"/>
              <a:gd name="T5" fmla="*/ 437 h 2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9" h="2044">
                <a:moveTo>
                  <a:pt x="1879" y="1688"/>
                </a:moveTo>
                <a:cubicBezTo>
                  <a:pt x="1568" y="1848"/>
                  <a:pt x="956" y="2044"/>
                  <a:pt x="523" y="1419"/>
                </a:cubicBezTo>
                <a:cubicBezTo>
                  <a:pt x="0" y="666"/>
                  <a:pt x="1097" y="0"/>
                  <a:pt x="1879" y="43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0BDADEB-6708-4029-89F3-B677D8086339}"/>
              </a:ext>
            </a:extLst>
          </p:cNvPr>
          <p:cNvSpPr txBox="1"/>
          <p:nvPr/>
        </p:nvSpPr>
        <p:spPr>
          <a:xfrm>
            <a:off x="2940116" y="2535263"/>
            <a:ext cx="2628324" cy="7546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sz="3200" dirty="0">
                <a:solidFill>
                  <a:schemeClr val="bg2"/>
                </a:solidFill>
              </a:rPr>
              <a:t>2 links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E8B480-5903-4C6F-B6C9-C0779AAFE94A}"/>
              </a:ext>
            </a:extLst>
          </p:cNvPr>
          <p:cNvSpPr txBox="1"/>
          <p:nvPr/>
        </p:nvSpPr>
        <p:spPr>
          <a:xfrm>
            <a:off x="3058268" y="3401720"/>
            <a:ext cx="2784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2"/>
                </a:solidFill>
                <a:latin typeface="+mj-lt"/>
              </a:rPr>
              <a:t>$  1,800 </a:t>
            </a:r>
            <a:r>
              <a:rPr lang="es-ES_tradnl" sz="3200" b="1" dirty="0" err="1">
                <a:solidFill>
                  <a:schemeClr val="bg2"/>
                </a:solidFill>
                <a:latin typeface="+mj-lt"/>
              </a:rPr>
              <a:t>mxn</a:t>
            </a:r>
            <a:endParaRPr lang="es-ES_tradnl" sz="32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3AB92714-89D7-47DB-8826-7E2CCB421D53}"/>
              </a:ext>
            </a:extLst>
          </p:cNvPr>
          <p:cNvSpPr/>
          <p:nvPr/>
        </p:nvSpPr>
        <p:spPr>
          <a:xfrm rot="6207990">
            <a:off x="4874273" y="5789626"/>
            <a:ext cx="279908" cy="2413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A70D6014-DFF8-40FD-8B8B-EB37E1135983}"/>
              </a:ext>
            </a:extLst>
          </p:cNvPr>
          <p:cNvSpPr/>
          <p:nvPr/>
        </p:nvSpPr>
        <p:spPr>
          <a:xfrm rot="2398062">
            <a:off x="10723691" y="3220683"/>
            <a:ext cx="279908" cy="2413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5" name="Freeform 37">
            <a:extLst>
              <a:ext uri="{FF2B5EF4-FFF2-40B4-BE49-F238E27FC236}">
                <a16:creationId xmlns:a16="http://schemas.microsoft.com/office/drawing/2014/main" id="{C6B9BA9E-1C83-460A-B258-34D0B1CC5D18}"/>
              </a:ext>
            </a:extLst>
          </p:cNvPr>
          <p:cNvSpPr>
            <a:spLocks/>
          </p:cNvSpPr>
          <p:nvPr/>
        </p:nvSpPr>
        <p:spPr bwMode="auto">
          <a:xfrm>
            <a:off x="5639549" y="4046016"/>
            <a:ext cx="503238" cy="504825"/>
          </a:xfrm>
          <a:custGeom>
            <a:avLst/>
            <a:gdLst>
              <a:gd name="T0" fmla="*/ 81 w 546"/>
              <a:gd name="T1" fmla="*/ 115 h 548"/>
              <a:gd name="T2" fmla="*/ 15 w 546"/>
              <a:gd name="T3" fmla="*/ 352 h 548"/>
              <a:gd name="T4" fmla="*/ 84 w 546"/>
              <a:gd name="T5" fmla="*/ 482 h 548"/>
              <a:gd name="T6" fmla="*/ 217 w 546"/>
              <a:gd name="T7" fmla="*/ 541 h 548"/>
              <a:gd name="T8" fmla="*/ 362 w 546"/>
              <a:gd name="T9" fmla="*/ 530 h 548"/>
              <a:gd name="T10" fmla="*/ 514 w 546"/>
              <a:gd name="T11" fmla="*/ 433 h 548"/>
              <a:gd name="T12" fmla="*/ 544 w 546"/>
              <a:gd name="T13" fmla="*/ 277 h 548"/>
              <a:gd name="T14" fmla="*/ 507 w 546"/>
              <a:gd name="T15" fmla="*/ 125 h 548"/>
              <a:gd name="T16" fmla="*/ 173 w 546"/>
              <a:gd name="T17" fmla="*/ 48 h 548"/>
              <a:gd name="T18" fmla="*/ 81 w 546"/>
              <a:gd name="T19" fmla="*/ 115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46" h="548">
                <a:moveTo>
                  <a:pt x="81" y="115"/>
                </a:moveTo>
                <a:cubicBezTo>
                  <a:pt x="25" y="179"/>
                  <a:pt x="0" y="268"/>
                  <a:pt x="15" y="352"/>
                </a:cubicBezTo>
                <a:cubicBezTo>
                  <a:pt x="24" y="401"/>
                  <a:pt x="48" y="448"/>
                  <a:pt x="84" y="482"/>
                </a:cubicBezTo>
                <a:cubicBezTo>
                  <a:pt x="120" y="515"/>
                  <a:pt x="168" y="535"/>
                  <a:pt x="217" y="541"/>
                </a:cubicBezTo>
                <a:cubicBezTo>
                  <a:pt x="265" y="548"/>
                  <a:pt x="315" y="542"/>
                  <a:pt x="362" y="530"/>
                </a:cubicBezTo>
                <a:cubicBezTo>
                  <a:pt x="422" y="514"/>
                  <a:pt x="482" y="485"/>
                  <a:pt x="514" y="433"/>
                </a:cubicBezTo>
                <a:cubicBezTo>
                  <a:pt x="543" y="388"/>
                  <a:pt x="546" y="331"/>
                  <a:pt x="544" y="277"/>
                </a:cubicBezTo>
                <a:cubicBezTo>
                  <a:pt x="542" y="224"/>
                  <a:pt x="534" y="170"/>
                  <a:pt x="507" y="125"/>
                </a:cubicBezTo>
                <a:cubicBezTo>
                  <a:pt x="443" y="17"/>
                  <a:pt x="280" y="0"/>
                  <a:pt x="173" y="48"/>
                </a:cubicBezTo>
                <a:cubicBezTo>
                  <a:pt x="138" y="64"/>
                  <a:pt x="107" y="87"/>
                  <a:pt x="81" y="1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2" name="Freeform 244">
            <a:extLst>
              <a:ext uri="{FF2B5EF4-FFF2-40B4-BE49-F238E27FC236}">
                <a16:creationId xmlns:a16="http://schemas.microsoft.com/office/drawing/2014/main" id="{FD17CF21-9B92-4D19-AF03-DE15E42D06DB}"/>
              </a:ext>
            </a:extLst>
          </p:cNvPr>
          <p:cNvSpPr>
            <a:spLocks/>
          </p:cNvSpPr>
          <p:nvPr/>
        </p:nvSpPr>
        <p:spPr bwMode="auto">
          <a:xfrm>
            <a:off x="11247253" y="4021794"/>
            <a:ext cx="239713" cy="157162"/>
          </a:xfrm>
          <a:custGeom>
            <a:avLst/>
            <a:gdLst>
              <a:gd name="T0" fmla="*/ 55 w 261"/>
              <a:gd name="T1" fmla="*/ 150 h 171"/>
              <a:gd name="T2" fmla="*/ 129 w 261"/>
              <a:gd name="T3" fmla="*/ 170 h 171"/>
              <a:gd name="T4" fmla="*/ 203 w 261"/>
              <a:gd name="T5" fmla="*/ 146 h 171"/>
              <a:gd name="T6" fmla="*/ 139 w 261"/>
              <a:gd name="T7" fmla="*/ 6 h 171"/>
              <a:gd name="T8" fmla="*/ 55 w 261"/>
              <a:gd name="T9" fmla="*/ 15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171">
                <a:moveTo>
                  <a:pt x="55" y="150"/>
                </a:moveTo>
                <a:cubicBezTo>
                  <a:pt x="74" y="168"/>
                  <a:pt x="103" y="171"/>
                  <a:pt x="129" y="170"/>
                </a:cubicBezTo>
                <a:cubicBezTo>
                  <a:pt x="155" y="169"/>
                  <a:pt x="183" y="163"/>
                  <a:pt x="203" y="146"/>
                </a:cubicBezTo>
                <a:cubicBezTo>
                  <a:pt x="261" y="97"/>
                  <a:pt x="210" y="0"/>
                  <a:pt x="139" y="6"/>
                </a:cubicBezTo>
                <a:cubicBezTo>
                  <a:pt x="81" y="10"/>
                  <a:pt x="0" y="95"/>
                  <a:pt x="55" y="1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3" name="Freeform 30">
            <a:extLst>
              <a:ext uri="{FF2B5EF4-FFF2-40B4-BE49-F238E27FC236}">
                <a16:creationId xmlns:a16="http://schemas.microsoft.com/office/drawing/2014/main" id="{DE98BFC1-6F97-43C8-81DE-0A01FEC4804F}"/>
              </a:ext>
            </a:extLst>
          </p:cNvPr>
          <p:cNvSpPr>
            <a:spLocks/>
          </p:cNvSpPr>
          <p:nvPr/>
        </p:nvSpPr>
        <p:spPr bwMode="auto">
          <a:xfrm>
            <a:off x="4134739" y="334997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A429E6B-C960-4129-9F8E-E106E2D3F1B6}"/>
              </a:ext>
            </a:extLst>
          </p:cNvPr>
          <p:cNvSpPr/>
          <p:nvPr/>
        </p:nvSpPr>
        <p:spPr>
          <a:xfrm>
            <a:off x="1" y="0"/>
            <a:ext cx="1076745" cy="838681"/>
          </a:xfrm>
          <a:custGeom>
            <a:avLst/>
            <a:gdLst>
              <a:gd name="connsiteX0" fmla="*/ 0 w 1076745"/>
              <a:gd name="connsiteY0" fmla="*/ 0 h 838681"/>
              <a:gd name="connsiteX1" fmla="*/ 721048 w 1076745"/>
              <a:gd name="connsiteY1" fmla="*/ 0 h 838681"/>
              <a:gd name="connsiteX2" fmla="*/ 727566 w 1076745"/>
              <a:gd name="connsiteY2" fmla="*/ 15398 h 838681"/>
              <a:gd name="connsiteX3" fmla="*/ 1000943 w 1076745"/>
              <a:gd name="connsiteY3" fmla="*/ 811575 h 838681"/>
              <a:gd name="connsiteX4" fmla="*/ 583368 w 1076745"/>
              <a:gd name="connsiteY4" fmla="*/ 613282 h 838681"/>
              <a:gd name="connsiteX5" fmla="*/ 101204 w 1076745"/>
              <a:gd name="connsiteY5" fmla="*/ 333118 h 838681"/>
              <a:gd name="connsiteX6" fmla="*/ 0 w 1076745"/>
              <a:gd name="connsiteY6" fmla="*/ 295927 h 838681"/>
              <a:gd name="connsiteX7" fmla="*/ 0 w 1076745"/>
              <a:gd name="connsiteY7" fmla="*/ 0 h 838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745" h="838681">
                <a:moveTo>
                  <a:pt x="0" y="0"/>
                </a:moveTo>
                <a:lnTo>
                  <a:pt x="721048" y="0"/>
                </a:lnTo>
                <a:lnTo>
                  <a:pt x="727566" y="15398"/>
                </a:lnTo>
                <a:cubicBezTo>
                  <a:pt x="883782" y="496109"/>
                  <a:pt x="1229257" y="664358"/>
                  <a:pt x="1000943" y="811575"/>
                </a:cubicBezTo>
                <a:cubicBezTo>
                  <a:pt x="1000943" y="811575"/>
                  <a:pt x="697525" y="946775"/>
                  <a:pt x="583368" y="613282"/>
                </a:cubicBezTo>
                <a:cubicBezTo>
                  <a:pt x="524788" y="445033"/>
                  <a:pt x="302482" y="396962"/>
                  <a:pt x="101204" y="333118"/>
                </a:cubicBezTo>
                <a:lnTo>
                  <a:pt x="0" y="295927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7" name="Freeform 30">
            <a:extLst>
              <a:ext uri="{FF2B5EF4-FFF2-40B4-BE49-F238E27FC236}">
                <a16:creationId xmlns:a16="http://schemas.microsoft.com/office/drawing/2014/main" id="{1F47CF91-0E54-4369-9D2F-53FB3A272768}"/>
              </a:ext>
            </a:extLst>
          </p:cNvPr>
          <p:cNvSpPr>
            <a:spLocks/>
          </p:cNvSpPr>
          <p:nvPr/>
        </p:nvSpPr>
        <p:spPr bwMode="auto">
          <a:xfrm>
            <a:off x="10154042" y="5765174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38" name="Freeform 7">
            <a:extLst>
              <a:ext uri="{FF2B5EF4-FFF2-40B4-BE49-F238E27FC236}">
                <a16:creationId xmlns:a16="http://schemas.microsoft.com/office/drawing/2014/main" id="{FF11822F-2D87-4540-9989-3DDDE4343F06}"/>
              </a:ext>
            </a:extLst>
          </p:cNvPr>
          <p:cNvSpPr>
            <a:spLocks/>
          </p:cNvSpPr>
          <p:nvPr/>
        </p:nvSpPr>
        <p:spPr bwMode="auto">
          <a:xfrm>
            <a:off x="6096000" y="2204931"/>
            <a:ext cx="1352561" cy="1242854"/>
          </a:xfrm>
          <a:custGeom>
            <a:avLst/>
            <a:gdLst>
              <a:gd name="T0" fmla="*/ 502 w 952"/>
              <a:gd name="T1" fmla="*/ 112 h 874"/>
              <a:gd name="T2" fmla="*/ 229 w 952"/>
              <a:gd name="T3" fmla="*/ 76 h 874"/>
              <a:gd name="T4" fmla="*/ 81 w 952"/>
              <a:gd name="T5" fmla="*/ 176 h 874"/>
              <a:gd name="T6" fmla="*/ 16 w 952"/>
              <a:gd name="T7" fmla="*/ 344 h 874"/>
              <a:gd name="T8" fmla="*/ 36 w 952"/>
              <a:gd name="T9" fmla="*/ 597 h 874"/>
              <a:gd name="T10" fmla="*/ 234 w 952"/>
              <a:gd name="T11" fmla="*/ 738 h 874"/>
              <a:gd name="T12" fmla="*/ 412 w 952"/>
              <a:gd name="T13" fmla="*/ 721 h 874"/>
              <a:gd name="T14" fmla="*/ 609 w 952"/>
              <a:gd name="T15" fmla="*/ 843 h 874"/>
              <a:gd name="T16" fmla="*/ 817 w 952"/>
              <a:gd name="T17" fmla="*/ 819 h 874"/>
              <a:gd name="T18" fmla="*/ 925 w 952"/>
              <a:gd name="T19" fmla="*/ 634 h 874"/>
              <a:gd name="T20" fmla="*/ 894 w 952"/>
              <a:gd name="T21" fmla="*/ 419 h 874"/>
              <a:gd name="T22" fmla="*/ 862 w 952"/>
              <a:gd name="T23" fmla="*/ 288 h 874"/>
              <a:gd name="T24" fmla="*/ 950 w 952"/>
              <a:gd name="T25" fmla="*/ 108 h 874"/>
              <a:gd name="T26" fmla="*/ 854 w 952"/>
              <a:gd name="T27" fmla="*/ 10 h 874"/>
              <a:gd name="T28" fmla="*/ 685 w 952"/>
              <a:gd name="T29" fmla="*/ 37 h 874"/>
              <a:gd name="T30" fmla="*/ 502 w 952"/>
              <a:gd name="T31" fmla="*/ 112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52" h="874">
                <a:moveTo>
                  <a:pt x="502" y="112"/>
                </a:moveTo>
                <a:cubicBezTo>
                  <a:pt x="410" y="112"/>
                  <a:pt x="320" y="61"/>
                  <a:pt x="229" y="76"/>
                </a:cubicBezTo>
                <a:cubicBezTo>
                  <a:pt x="169" y="87"/>
                  <a:pt x="116" y="126"/>
                  <a:pt x="81" y="176"/>
                </a:cubicBezTo>
                <a:cubicBezTo>
                  <a:pt x="46" y="225"/>
                  <a:pt x="27" y="285"/>
                  <a:pt x="16" y="344"/>
                </a:cubicBezTo>
                <a:cubicBezTo>
                  <a:pt x="0" y="429"/>
                  <a:pt x="0" y="519"/>
                  <a:pt x="36" y="597"/>
                </a:cubicBezTo>
                <a:cubicBezTo>
                  <a:pt x="72" y="675"/>
                  <a:pt x="149" y="737"/>
                  <a:pt x="234" y="738"/>
                </a:cubicBezTo>
                <a:cubicBezTo>
                  <a:pt x="294" y="738"/>
                  <a:pt x="353" y="710"/>
                  <a:pt x="412" y="721"/>
                </a:cubicBezTo>
                <a:cubicBezTo>
                  <a:pt x="488" y="736"/>
                  <a:pt x="538" y="811"/>
                  <a:pt x="609" y="843"/>
                </a:cubicBezTo>
                <a:cubicBezTo>
                  <a:pt x="675" y="874"/>
                  <a:pt x="757" y="861"/>
                  <a:pt x="817" y="819"/>
                </a:cubicBezTo>
                <a:cubicBezTo>
                  <a:pt x="877" y="776"/>
                  <a:pt x="914" y="706"/>
                  <a:pt x="925" y="634"/>
                </a:cubicBezTo>
                <a:cubicBezTo>
                  <a:pt x="936" y="561"/>
                  <a:pt x="922" y="487"/>
                  <a:pt x="894" y="419"/>
                </a:cubicBezTo>
                <a:cubicBezTo>
                  <a:pt x="877" y="377"/>
                  <a:pt x="854" y="333"/>
                  <a:pt x="862" y="288"/>
                </a:cubicBezTo>
                <a:cubicBezTo>
                  <a:pt x="873" y="221"/>
                  <a:pt x="952" y="176"/>
                  <a:pt x="950" y="108"/>
                </a:cubicBezTo>
                <a:cubicBezTo>
                  <a:pt x="949" y="58"/>
                  <a:pt x="902" y="20"/>
                  <a:pt x="854" y="10"/>
                </a:cubicBezTo>
                <a:cubicBezTo>
                  <a:pt x="802" y="0"/>
                  <a:pt x="731" y="10"/>
                  <a:pt x="685" y="37"/>
                </a:cubicBezTo>
                <a:cubicBezTo>
                  <a:pt x="624" y="73"/>
                  <a:pt x="577" y="111"/>
                  <a:pt x="502" y="1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EB22903-8206-4EE7-B68E-BE3FBAE2C452}"/>
              </a:ext>
            </a:extLst>
          </p:cNvPr>
          <p:cNvSpPr/>
          <p:nvPr/>
        </p:nvSpPr>
        <p:spPr>
          <a:xfrm>
            <a:off x="8247878" y="2550574"/>
            <a:ext cx="2857500" cy="1956538"/>
          </a:xfrm>
          <a:prstGeom prst="roundRect">
            <a:avLst>
              <a:gd name="adj" fmla="val 693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2" name="Rectangle: Rounded Corners 5">
            <a:extLst>
              <a:ext uri="{FF2B5EF4-FFF2-40B4-BE49-F238E27FC236}">
                <a16:creationId xmlns:a16="http://schemas.microsoft.com/office/drawing/2014/main" id="{4C88E455-4010-E540-B414-66F8C7D9CE62}"/>
              </a:ext>
            </a:extLst>
          </p:cNvPr>
          <p:cNvSpPr/>
          <p:nvPr/>
        </p:nvSpPr>
        <p:spPr>
          <a:xfrm>
            <a:off x="303374" y="4638392"/>
            <a:ext cx="2857500" cy="1956538"/>
          </a:xfrm>
          <a:prstGeom prst="roundRect">
            <a:avLst>
              <a:gd name="adj" fmla="val 693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id="{56E57E4C-FF59-8E4F-A375-E183B99545DD}"/>
              </a:ext>
            </a:extLst>
          </p:cNvPr>
          <p:cNvSpPr txBox="1"/>
          <p:nvPr/>
        </p:nvSpPr>
        <p:spPr>
          <a:xfrm>
            <a:off x="416958" y="4861919"/>
            <a:ext cx="2628324" cy="7546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sz="3200" dirty="0">
                <a:solidFill>
                  <a:schemeClr val="bg2"/>
                </a:solidFill>
              </a:rPr>
              <a:t>1 link</a:t>
            </a:r>
          </a:p>
        </p:txBody>
      </p:sp>
      <p:sp>
        <p:nvSpPr>
          <p:cNvPr id="24" name="TextBox 18">
            <a:extLst>
              <a:ext uri="{FF2B5EF4-FFF2-40B4-BE49-F238E27FC236}">
                <a16:creationId xmlns:a16="http://schemas.microsoft.com/office/drawing/2014/main" id="{C502F67B-C165-CF46-977F-7096DDCF161F}"/>
              </a:ext>
            </a:extLst>
          </p:cNvPr>
          <p:cNvSpPr txBox="1"/>
          <p:nvPr/>
        </p:nvSpPr>
        <p:spPr>
          <a:xfrm>
            <a:off x="500856" y="5668062"/>
            <a:ext cx="2784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2"/>
                </a:solidFill>
                <a:latin typeface="+mj-lt"/>
              </a:rPr>
              <a:t>$  1,000 </a:t>
            </a:r>
            <a:r>
              <a:rPr lang="es-ES_tradnl" sz="3200" b="1" dirty="0" err="1">
                <a:solidFill>
                  <a:schemeClr val="bg2"/>
                </a:solidFill>
                <a:latin typeface="+mj-lt"/>
              </a:rPr>
              <a:t>mxn</a:t>
            </a:r>
            <a:endParaRPr lang="es-ES_tradnl" sz="32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28" name="Rectangle: Rounded Corners 5">
            <a:extLst>
              <a:ext uri="{FF2B5EF4-FFF2-40B4-BE49-F238E27FC236}">
                <a16:creationId xmlns:a16="http://schemas.microsoft.com/office/drawing/2014/main" id="{F73ACDCF-56E7-4A45-817B-3D9398EC712F}"/>
              </a:ext>
            </a:extLst>
          </p:cNvPr>
          <p:cNvSpPr/>
          <p:nvPr/>
        </p:nvSpPr>
        <p:spPr>
          <a:xfrm>
            <a:off x="5182648" y="4620222"/>
            <a:ext cx="2857500" cy="1956538"/>
          </a:xfrm>
          <a:prstGeom prst="roundRect">
            <a:avLst>
              <a:gd name="adj" fmla="val 693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9" name="TextBox 17">
            <a:extLst>
              <a:ext uri="{FF2B5EF4-FFF2-40B4-BE49-F238E27FC236}">
                <a16:creationId xmlns:a16="http://schemas.microsoft.com/office/drawing/2014/main" id="{CB18846E-41A2-F843-B794-D3B11AF6C721}"/>
              </a:ext>
            </a:extLst>
          </p:cNvPr>
          <p:cNvSpPr txBox="1"/>
          <p:nvPr/>
        </p:nvSpPr>
        <p:spPr>
          <a:xfrm>
            <a:off x="5317556" y="4892383"/>
            <a:ext cx="2628324" cy="7546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sz="3200" dirty="0">
                <a:solidFill>
                  <a:schemeClr val="bg2"/>
                </a:solidFill>
              </a:rPr>
              <a:t>3 links</a:t>
            </a:r>
          </a:p>
        </p:txBody>
      </p:sp>
      <p:sp>
        <p:nvSpPr>
          <p:cNvPr id="41" name="TextBox 18">
            <a:extLst>
              <a:ext uri="{FF2B5EF4-FFF2-40B4-BE49-F238E27FC236}">
                <a16:creationId xmlns:a16="http://schemas.microsoft.com/office/drawing/2014/main" id="{5CE115C8-0778-D644-AC96-E17DF3CCA7E8}"/>
              </a:ext>
            </a:extLst>
          </p:cNvPr>
          <p:cNvSpPr txBox="1"/>
          <p:nvPr/>
        </p:nvSpPr>
        <p:spPr>
          <a:xfrm>
            <a:off x="5435708" y="5758840"/>
            <a:ext cx="2784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2"/>
                </a:solidFill>
                <a:latin typeface="+mj-lt"/>
              </a:rPr>
              <a:t>$  2,400 </a:t>
            </a:r>
            <a:r>
              <a:rPr lang="es-ES_tradnl" sz="3200" b="1" dirty="0" err="1">
                <a:solidFill>
                  <a:schemeClr val="bg2"/>
                </a:solidFill>
                <a:latin typeface="+mj-lt"/>
              </a:rPr>
              <a:t>mxn</a:t>
            </a:r>
            <a:endParaRPr lang="es-ES_tradnl" sz="3200" b="1" dirty="0">
              <a:solidFill>
                <a:schemeClr val="bg2"/>
              </a:solidFill>
              <a:latin typeface="+mj-lt"/>
            </a:endParaRPr>
          </a:p>
        </p:txBody>
      </p:sp>
      <p:sp>
        <p:nvSpPr>
          <p:cNvPr id="42" name="TextBox 17">
            <a:extLst>
              <a:ext uri="{FF2B5EF4-FFF2-40B4-BE49-F238E27FC236}">
                <a16:creationId xmlns:a16="http://schemas.microsoft.com/office/drawing/2014/main" id="{922A0908-0FC3-9645-9B91-0F5F3663FBEE}"/>
              </a:ext>
            </a:extLst>
          </p:cNvPr>
          <p:cNvSpPr txBox="1"/>
          <p:nvPr/>
        </p:nvSpPr>
        <p:spPr>
          <a:xfrm>
            <a:off x="8365556" y="2890863"/>
            <a:ext cx="2628324" cy="7546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ES_tradnl" sz="3200" dirty="0">
                <a:solidFill>
                  <a:schemeClr val="bg2"/>
                </a:solidFill>
              </a:rPr>
              <a:t>4 links</a:t>
            </a:r>
          </a:p>
        </p:txBody>
      </p:sp>
      <p:sp>
        <p:nvSpPr>
          <p:cNvPr id="43" name="TextBox 18">
            <a:extLst>
              <a:ext uri="{FF2B5EF4-FFF2-40B4-BE49-F238E27FC236}">
                <a16:creationId xmlns:a16="http://schemas.microsoft.com/office/drawing/2014/main" id="{6AA35F5A-726D-6647-A4AE-C434B2ABC87D}"/>
              </a:ext>
            </a:extLst>
          </p:cNvPr>
          <p:cNvSpPr txBox="1"/>
          <p:nvPr/>
        </p:nvSpPr>
        <p:spPr>
          <a:xfrm>
            <a:off x="8483708" y="3757320"/>
            <a:ext cx="2784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>
                <a:solidFill>
                  <a:schemeClr val="bg2"/>
                </a:solidFill>
                <a:latin typeface="+mj-lt"/>
              </a:rPr>
              <a:t>$  2,800 </a:t>
            </a:r>
            <a:r>
              <a:rPr lang="es-ES_tradnl" sz="3200" b="1" dirty="0" err="1">
                <a:solidFill>
                  <a:schemeClr val="bg2"/>
                </a:solidFill>
                <a:latin typeface="+mj-lt"/>
              </a:rPr>
              <a:t>mxn</a:t>
            </a:r>
            <a:endParaRPr lang="es-ES_tradnl" sz="3200" b="1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76767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16582A4-A21A-C746-9FCB-D641FD578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7602" y="1333825"/>
            <a:ext cx="6387417" cy="4258277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C3BEF9D-8E1D-4B56-BE21-2235921D732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/>
              <a:t>Contacto</a:t>
            </a:r>
            <a:endParaRPr lang="en-US" dirty="0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5771F381-B1E8-4561-BF2F-776917DD418B}"/>
              </a:ext>
            </a:extLst>
          </p:cNvPr>
          <p:cNvSpPr>
            <a:spLocks/>
          </p:cNvSpPr>
          <p:nvPr/>
        </p:nvSpPr>
        <p:spPr bwMode="auto">
          <a:xfrm rot="1800000">
            <a:off x="5359402" y="4000500"/>
            <a:ext cx="1122026" cy="882650"/>
          </a:xfrm>
          <a:custGeom>
            <a:avLst/>
            <a:gdLst>
              <a:gd name="T0" fmla="*/ 323 w 800"/>
              <a:gd name="T1" fmla="*/ 32 h 629"/>
              <a:gd name="T2" fmla="*/ 389 w 800"/>
              <a:gd name="T3" fmla="*/ 121 h 629"/>
              <a:gd name="T4" fmla="*/ 614 w 800"/>
              <a:gd name="T5" fmla="*/ 239 h 629"/>
              <a:gd name="T6" fmla="*/ 756 w 800"/>
              <a:gd name="T7" fmla="*/ 265 h 629"/>
              <a:gd name="T8" fmla="*/ 789 w 800"/>
              <a:gd name="T9" fmla="*/ 332 h 629"/>
              <a:gd name="T10" fmla="*/ 730 w 800"/>
              <a:gd name="T11" fmla="*/ 516 h 629"/>
              <a:gd name="T12" fmla="*/ 559 w 800"/>
              <a:gd name="T13" fmla="*/ 613 h 629"/>
              <a:gd name="T14" fmla="*/ 360 w 800"/>
              <a:gd name="T15" fmla="*/ 624 h 629"/>
              <a:gd name="T16" fmla="*/ 82 w 800"/>
              <a:gd name="T17" fmla="*/ 518 h 629"/>
              <a:gd name="T18" fmla="*/ 15 w 800"/>
              <a:gd name="T19" fmla="*/ 267 h 629"/>
              <a:gd name="T20" fmla="*/ 233 w 800"/>
              <a:gd name="T21" fmla="*/ 0 h 629"/>
              <a:gd name="T22" fmla="*/ 323 w 800"/>
              <a:gd name="T23" fmla="*/ 32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0" h="629">
                <a:moveTo>
                  <a:pt x="323" y="32"/>
                </a:moveTo>
                <a:cubicBezTo>
                  <a:pt x="350" y="57"/>
                  <a:pt x="367" y="91"/>
                  <a:pt x="389" y="121"/>
                </a:cubicBezTo>
                <a:cubicBezTo>
                  <a:pt x="441" y="191"/>
                  <a:pt x="526" y="236"/>
                  <a:pt x="614" y="239"/>
                </a:cubicBezTo>
                <a:cubicBezTo>
                  <a:pt x="663" y="241"/>
                  <a:pt x="719" y="232"/>
                  <a:pt x="756" y="265"/>
                </a:cubicBezTo>
                <a:cubicBezTo>
                  <a:pt x="776" y="282"/>
                  <a:pt x="785" y="307"/>
                  <a:pt x="789" y="332"/>
                </a:cubicBezTo>
                <a:cubicBezTo>
                  <a:pt x="800" y="398"/>
                  <a:pt x="775" y="467"/>
                  <a:pt x="730" y="516"/>
                </a:cubicBezTo>
                <a:cubicBezTo>
                  <a:pt x="686" y="566"/>
                  <a:pt x="623" y="597"/>
                  <a:pt x="559" y="613"/>
                </a:cubicBezTo>
                <a:cubicBezTo>
                  <a:pt x="494" y="629"/>
                  <a:pt x="426" y="629"/>
                  <a:pt x="360" y="624"/>
                </a:cubicBezTo>
                <a:cubicBezTo>
                  <a:pt x="258" y="617"/>
                  <a:pt x="151" y="593"/>
                  <a:pt x="82" y="518"/>
                </a:cubicBezTo>
                <a:cubicBezTo>
                  <a:pt x="21" y="452"/>
                  <a:pt x="0" y="355"/>
                  <a:pt x="15" y="267"/>
                </a:cubicBezTo>
                <a:cubicBezTo>
                  <a:pt x="33" y="158"/>
                  <a:pt x="104" y="0"/>
                  <a:pt x="233" y="0"/>
                </a:cubicBezTo>
                <a:cubicBezTo>
                  <a:pt x="266" y="0"/>
                  <a:pt x="298" y="11"/>
                  <a:pt x="323" y="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" name="Freeform 26">
            <a:extLst>
              <a:ext uri="{FF2B5EF4-FFF2-40B4-BE49-F238E27FC236}">
                <a16:creationId xmlns:a16="http://schemas.microsoft.com/office/drawing/2014/main" id="{487B4AC5-1519-4A41-BBC5-E00C6F55A1C2}"/>
              </a:ext>
            </a:extLst>
          </p:cNvPr>
          <p:cNvSpPr>
            <a:spLocks/>
          </p:cNvSpPr>
          <p:nvPr/>
        </p:nvSpPr>
        <p:spPr bwMode="auto">
          <a:xfrm rot="10800000">
            <a:off x="1" y="2276657"/>
            <a:ext cx="1321938" cy="2572528"/>
          </a:xfrm>
          <a:custGeom>
            <a:avLst/>
            <a:gdLst>
              <a:gd name="T0" fmla="*/ 775 w 1241"/>
              <a:gd name="T1" fmla="*/ 428 h 2420"/>
              <a:gd name="T2" fmla="*/ 394 w 1241"/>
              <a:gd name="T3" fmla="*/ 2031 h 2420"/>
              <a:gd name="T4" fmla="*/ 1241 w 1241"/>
              <a:gd name="T5" fmla="*/ 2301 h 2420"/>
              <a:gd name="T6" fmla="*/ 1241 w 1241"/>
              <a:gd name="T7" fmla="*/ 0 h 2420"/>
              <a:gd name="T8" fmla="*/ 775 w 1241"/>
              <a:gd name="T9" fmla="*/ 428 h 2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1" h="2420">
                <a:moveTo>
                  <a:pt x="775" y="428"/>
                </a:moveTo>
                <a:cubicBezTo>
                  <a:pt x="1082" y="832"/>
                  <a:pt x="0" y="1235"/>
                  <a:pt x="394" y="2031"/>
                </a:cubicBezTo>
                <a:cubicBezTo>
                  <a:pt x="587" y="2420"/>
                  <a:pt x="935" y="2412"/>
                  <a:pt x="1241" y="2301"/>
                </a:cubicBezTo>
                <a:cubicBezTo>
                  <a:pt x="1241" y="0"/>
                  <a:pt x="1241" y="0"/>
                  <a:pt x="1241" y="0"/>
                </a:cubicBezTo>
                <a:cubicBezTo>
                  <a:pt x="1241" y="0"/>
                  <a:pt x="469" y="24"/>
                  <a:pt x="775" y="4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7C2F8BC-8143-4693-8322-0EFF8DD37DFF}"/>
              </a:ext>
            </a:extLst>
          </p:cNvPr>
          <p:cNvSpPr/>
          <p:nvPr/>
        </p:nvSpPr>
        <p:spPr>
          <a:xfrm rot="16200000">
            <a:off x="-239713" y="2239003"/>
            <a:ext cx="1481138" cy="1001710"/>
          </a:xfrm>
          <a:custGeom>
            <a:avLst/>
            <a:gdLst>
              <a:gd name="connsiteX0" fmla="*/ 49779 w 1481138"/>
              <a:gd name="connsiteY0" fmla="*/ 0 h 1001710"/>
              <a:gd name="connsiteX1" fmla="*/ 1431359 w 1481138"/>
              <a:gd name="connsiteY1" fmla="*/ 0 h 1001710"/>
              <a:gd name="connsiteX2" fmla="*/ 1466092 w 1481138"/>
              <a:gd name="connsiteY2" fmla="*/ 111891 h 1001710"/>
              <a:gd name="connsiteX3" fmla="*/ 1481138 w 1481138"/>
              <a:gd name="connsiteY3" fmla="*/ 261141 h 1001710"/>
              <a:gd name="connsiteX4" fmla="*/ 740569 w 1481138"/>
              <a:gd name="connsiteY4" fmla="*/ 1001710 h 1001710"/>
              <a:gd name="connsiteX5" fmla="*/ 0 w 1481138"/>
              <a:gd name="connsiteY5" fmla="*/ 261141 h 1001710"/>
              <a:gd name="connsiteX6" fmla="*/ 15046 w 1481138"/>
              <a:gd name="connsiteY6" fmla="*/ 111891 h 1001710"/>
              <a:gd name="connsiteX7" fmla="*/ 49779 w 1481138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81138" h="1001710">
                <a:moveTo>
                  <a:pt x="49779" y="0"/>
                </a:moveTo>
                <a:lnTo>
                  <a:pt x="1431359" y="0"/>
                </a:lnTo>
                <a:lnTo>
                  <a:pt x="1466092" y="111891"/>
                </a:lnTo>
                <a:cubicBezTo>
                  <a:pt x="1475958" y="160100"/>
                  <a:pt x="1481138" y="210015"/>
                  <a:pt x="1481138" y="261141"/>
                </a:cubicBezTo>
                <a:cubicBezTo>
                  <a:pt x="1481138" y="670146"/>
                  <a:pt x="1149574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 42">
            <a:extLst>
              <a:ext uri="{FF2B5EF4-FFF2-40B4-BE49-F238E27FC236}">
                <a16:creationId xmlns:a16="http://schemas.microsoft.com/office/drawing/2014/main" id="{78E7C55B-8D61-4EA1-AA19-3B516102003B}"/>
              </a:ext>
            </a:extLst>
          </p:cNvPr>
          <p:cNvSpPr>
            <a:spLocks/>
          </p:cNvSpPr>
          <p:nvPr/>
        </p:nvSpPr>
        <p:spPr bwMode="auto">
          <a:xfrm rot="10800000">
            <a:off x="1" y="2550574"/>
            <a:ext cx="1545651" cy="1956538"/>
          </a:xfrm>
          <a:custGeom>
            <a:avLst/>
            <a:gdLst>
              <a:gd name="T0" fmla="*/ 1879 w 1879"/>
              <a:gd name="T1" fmla="*/ 1688 h 2044"/>
              <a:gd name="T2" fmla="*/ 523 w 1879"/>
              <a:gd name="T3" fmla="*/ 1419 h 2044"/>
              <a:gd name="T4" fmla="*/ 1879 w 1879"/>
              <a:gd name="T5" fmla="*/ 437 h 2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79" h="2044">
                <a:moveTo>
                  <a:pt x="1879" y="1688"/>
                </a:moveTo>
                <a:cubicBezTo>
                  <a:pt x="1568" y="1848"/>
                  <a:pt x="956" y="2044"/>
                  <a:pt x="523" y="1419"/>
                </a:cubicBezTo>
                <a:cubicBezTo>
                  <a:pt x="0" y="666"/>
                  <a:pt x="1097" y="0"/>
                  <a:pt x="1879" y="437"/>
                </a:cubicBezTo>
              </a:path>
            </a:pathLst>
          </a:custGeom>
          <a:noFill/>
          <a:ln w="19050" cap="flat">
            <a:solidFill>
              <a:schemeClr val="tx2">
                <a:lumMod val="25000"/>
                <a:lumOff val="7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D77C63-BA4E-4A3A-B079-839B57EF2244}"/>
              </a:ext>
            </a:extLst>
          </p:cNvPr>
          <p:cNvSpPr txBox="1"/>
          <p:nvPr/>
        </p:nvSpPr>
        <p:spPr>
          <a:xfrm>
            <a:off x="2335431" y="3056059"/>
            <a:ext cx="2102769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info@miw.one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119A81F-107E-47AD-A782-8AF2ED1F5472}"/>
              </a:ext>
            </a:extLst>
          </p:cNvPr>
          <p:cNvSpPr txBox="1">
            <a:spLocks/>
          </p:cNvSpPr>
          <p:nvPr/>
        </p:nvSpPr>
        <p:spPr>
          <a:xfrm>
            <a:off x="2335431" y="2822927"/>
            <a:ext cx="2115678" cy="4034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>
                <a:solidFill>
                  <a:schemeClr val="accent1"/>
                </a:solidFill>
                <a:latin typeface="+mj-lt"/>
                <a:ea typeface="Roboto" pitchFamily="2" charset="0"/>
                <a:cs typeface="Open Sans" panose="020B0606030504020204" pitchFamily="34" charset="0"/>
              </a:rPr>
              <a:t>Escríbenos</a:t>
            </a:r>
            <a:endParaRPr lang="en-US" sz="1400" dirty="0">
              <a:solidFill>
                <a:schemeClr val="accent1"/>
              </a:solidFill>
              <a:latin typeface="+mj-lt"/>
              <a:ea typeface="Roboto" pitchFamily="2" charset="0"/>
              <a:cs typeface="Open Sans" panose="020B0606030504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F28DB-437D-4DCC-895E-C1B60B32D05A}"/>
              </a:ext>
            </a:extLst>
          </p:cNvPr>
          <p:cNvSpPr txBox="1"/>
          <p:nvPr/>
        </p:nvSpPr>
        <p:spPr>
          <a:xfrm>
            <a:off x="2335431" y="3787405"/>
            <a:ext cx="2102769" cy="792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dirty="0"/>
              <a:t>+52 1 55 5159 9090</a:t>
            </a:r>
          </a:p>
          <a:p>
            <a:pPr>
              <a:lnSpc>
                <a:spcPct val="150000"/>
              </a:lnSpc>
            </a:pPr>
            <a:r>
              <a:rPr lang="en-US" sz="1600" b="1" dirty="0"/>
              <a:t>miw.one/whatsapp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2C592B7-ABC4-4700-A32D-CDC5636DF877}"/>
              </a:ext>
            </a:extLst>
          </p:cNvPr>
          <p:cNvSpPr txBox="1">
            <a:spLocks/>
          </p:cNvSpPr>
          <p:nvPr/>
        </p:nvSpPr>
        <p:spPr>
          <a:xfrm>
            <a:off x="2335431" y="3554273"/>
            <a:ext cx="2115678" cy="4034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>
                <a:solidFill>
                  <a:schemeClr val="accent1"/>
                </a:solidFill>
                <a:latin typeface="+mj-lt"/>
                <a:ea typeface="Roboto" pitchFamily="2" charset="0"/>
                <a:cs typeface="Open Sans" panose="020B0606030504020204" pitchFamily="34" charset="0"/>
              </a:rPr>
              <a:t>Cel/Whats</a:t>
            </a:r>
            <a:endParaRPr lang="en-US" sz="1400" dirty="0">
              <a:solidFill>
                <a:schemeClr val="accent1"/>
              </a:solidFill>
              <a:latin typeface="+mj-lt"/>
              <a:ea typeface="Roboto" pitchFamily="2" charset="0"/>
              <a:cs typeface="Open Sans" panose="020B0606030504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D71FB6-FCB4-4571-81F5-E4A46FAEEEB0}"/>
              </a:ext>
            </a:extLst>
          </p:cNvPr>
          <p:cNvSpPr txBox="1"/>
          <p:nvPr/>
        </p:nvSpPr>
        <p:spPr>
          <a:xfrm>
            <a:off x="2335431" y="4933673"/>
            <a:ext cx="2102769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https://miw.one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19A6B7F-0661-4EF2-9093-A7B736236951}"/>
              </a:ext>
            </a:extLst>
          </p:cNvPr>
          <p:cNvSpPr txBox="1">
            <a:spLocks/>
          </p:cNvSpPr>
          <p:nvPr/>
        </p:nvSpPr>
        <p:spPr>
          <a:xfrm>
            <a:off x="2335431" y="4700541"/>
            <a:ext cx="2115678" cy="4034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b="1" dirty="0">
                <a:solidFill>
                  <a:schemeClr val="accent1"/>
                </a:solidFill>
                <a:latin typeface="+mj-lt"/>
                <a:ea typeface="Roboto" pitchFamily="2" charset="0"/>
                <a:cs typeface="Open Sans" panose="020B0606030504020204" pitchFamily="34" charset="0"/>
              </a:rPr>
              <a:t>Website</a:t>
            </a:r>
            <a:endParaRPr lang="en-US" sz="1400" dirty="0">
              <a:solidFill>
                <a:schemeClr val="accent1"/>
              </a:solidFill>
              <a:latin typeface="+mj-lt"/>
              <a:ea typeface="Roboto" pitchFamily="2" charset="0"/>
              <a:cs typeface="Open Sans" panose="020B0606030504020204" pitchFamily="34" charset="0"/>
            </a:endParaRP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95DACD85-47C8-4339-8B5C-6760463B079B}"/>
              </a:ext>
            </a:extLst>
          </p:cNvPr>
          <p:cNvSpPr>
            <a:spLocks noEditPoints="1"/>
          </p:cNvSpPr>
          <p:nvPr/>
        </p:nvSpPr>
        <p:spPr bwMode="auto">
          <a:xfrm>
            <a:off x="1825299" y="3654488"/>
            <a:ext cx="176563" cy="269977"/>
          </a:xfrm>
          <a:custGeom>
            <a:avLst/>
            <a:gdLst>
              <a:gd name="T0" fmla="*/ 63 w 75"/>
              <a:gd name="T1" fmla="*/ 0 h 112"/>
              <a:gd name="T2" fmla="*/ 12 w 75"/>
              <a:gd name="T3" fmla="*/ 0 h 112"/>
              <a:gd name="T4" fmla="*/ 0 w 75"/>
              <a:gd name="T5" fmla="*/ 12 h 112"/>
              <a:gd name="T6" fmla="*/ 0 w 75"/>
              <a:gd name="T7" fmla="*/ 100 h 112"/>
              <a:gd name="T8" fmla="*/ 12 w 75"/>
              <a:gd name="T9" fmla="*/ 112 h 112"/>
              <a:gd name="T10" fmla="*/ 63 w 75"/>
              <a:gd name="T11" fmla="*/ 112 h 112"/>
              <a:gd name="T12" fmla="*/ 75 w 75"/>
              <a:gd name="T13" fmla="*/ 100 h 112"/>
              <a:gd name="T14" fmla="*/ 75 w 75"/>
              <a:gd name="T15" fmla="*/ 12 h 112"/>
              <a:gd name="T16" fmla="*/ 63 w 75"/>
              <a:gd name="T17" fmla="*/ 0 h 112"/>
              <a:gd name="T18" fmla="*/ 38 w 75"/>
              <a:gd name="T19" fmla="*/ 101 h 112"/>
              <a:gd name="T20" fmla="*/ 31 w 75"/>
              <a:gd name="T21" fmla="*/ 94 h 112"/>
              <a:gd name="T22" fmla="*/ 38 w 75"/>
              <a:gd name="T23" fmla="*/ 87 h 112"/>
              <a:gd name="T24" fmla="*/ 45 w 75"/>
              <a:gd name="T25" fmla="*/ 94 h 112"/>
              <a:gd name="T26" fmla="*/ 38 w 75"/>
              <a:gd name="T27" fmla="*/ 101 h 112"/>
              <a:gd name="T28" fmla="*/ 65 w 75"/>
              <a:gd name="T29" fmla="*/ 81 h 112"/>
              <a:gd name="T30" fmla="*/ 11 w 75"/>
              <a:gd name="T31" fmla="*/ 81 h 112"/>
              <a:gd name="T32" fmla="*/ 11 w 75"/>
              <a:gd name="T33" fmla="*/ 11 h 112"/>
              <a:gd name="T34" fmla="*/ 65 w 75"/>
              <a:gd name="T35" fmla="*/ 11 h 112"/>
              <a:gd name="T36" fmla="*/ 65 w 75"/>
              <a:gd name="T37" fmla="*/ 8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5" h="112">
                <a:moveTo>
                  <a:pt x="63" y="0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5"/>
                  <a:pt x="0" y="12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7"/>
                  <a:pt x="6" y="112"/>
                  <a:pt x="12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70" y="112"/>
                  <a:pt x="75" y="107"/>
                  <a:pt x="75" y="100"/>
                </a:cubicBezTo>
                <a:cubicBezTo>
                  <a:pt x="75" y="12"/>
                  <a:pt x="75" y="12"/>
                  <a:pt x="75" y="12"/>
                </a:cubicBezTo>
                <a:cubicBezTo>
                  <a:pt x="75" y="5"/>
                  <a:pt x="70" y="0"/>
                  <a:pt x="63" y="0"/>
                </a:cubicBezTo>
                <a:close/>
                <a:moveTo>
                  <a:pt x="38" y="101"/>
                </a:moveTo>
                <a:cubicBezTo>
                  <a:pt x="34" y="101"/>
                  <a:pt x="31" y="98"/>
                  <a:pt x="31" y="94"/>
                </a:cubicBezTo>
                <a:cubicBezTo>
                  <a:pt x="31" y="90"/>
                  <a:pt x="34" y="87"/>
                  <a:pt x="38" y="87"/>
                </a:cubicBezTo>
                <a:cubicBezTo>
                  <a:pt x="42" y="87"/>
                  <a:pt x="45" y="90"/>
                  <a:pt x="45" y="94"/>
                </a:cubicBezTo>
                <a:cubicBezTo>
                  <a:pt x="45" y="98"/>
                  <a:pt x="42" y="101"/>
                  <a:pt x="38" y="101"/>
                </a:cubicBezTo>
                <a:close/>
                <a:moveTo>
                  <a:pt x="65" y="81"/>
                </a:moveTo>
                <a:cubicBezTo>
                  <a:pt x="11" y="81"/>
                  <a:pt x="11" y="81"/>
                  <a:pt x="11" y="81"/>
                </a:cubicBezTo>
                <a:cubicBezTo>
                  <a:pt x="11" y="11"/>
                  <a:pt x="11" y="11"/>
                  <a:pt x="11" y="11"/>
                </a:cubicBezTo>
                <a:cubicBezTo>
                  <a:pt x="65" y="11"/>
                  <a:pt x="65" y="11"/>
                  <a:pt x="65" y="11"/>
                </a:cubicBezTo>
                <a:lnTo>
                  <a:pt x="65" y="8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Freeform 6">
            <a:extLst>
              <a:ext uri="{FF2B5EF4-FFF2-40B4-BE49-F238E27FC236}">
                <a16:creationId xmlns:a16="http://schemas.microsoft.com/office/drawing/2014/main" id="{FCE4B6BD-0B3E-4AAD-89D4-BE6EA62170BE}"/>
              </a:ext>
            </a:extLst>
          </p:cNvPr>
          <p:cNvSpPr>
            <a:spLocks noEditPoints="1"/>
          </p:cNvSpPr>
          <p:nvPr/>
        </p:nvSpPr>
        <p:spPr bwMode="auto">
          <a:xfrm>
            <a:off x="1785264" y="2941783"/>
            <a:ext cx="256632" cy="190934"/>
          </a:xfrm>
          <a:custGeom>
            <a:avLst/>
            <a:gdLst>
              <a:gd name="T0" fmla="*/ 96 w 109"/>
              <a:gd name="T1" fmla="*/ 0 h 79"/>
              <a:gd name="T2" fmla="*/ 13 w 109"/>
              <a:gd name="T3" fmla="*/ 0 h 79"/>
              <a:gd name="T4" fmla="*/ 0 w 109"/>
              <a:gd name="T5" fmla="*/ 13 h 79"/>
              <a:gd name="T6" fmla="*/ 0 w 109"/>
              <a:gd name="T7" fmla="*/ 66 h 79"/>
              <a:gd name="T8" fmla="*/ 13 w 109"/>
              <a:gd name="T9" fmla="*/ 79 h 79"/>
              <a:gd name="T10" fmla="*/ 96 w 109"/>
              <a:gd name="T11" fmla="*/ 79 h 79"/>
              <a:gd name="T12" fmla="*/ 109 w 109"/>
              <a:gd name="T13" fmla="*/ 66 h 79"/>
              <a:gd name="T14" fmla="*/ 109 w 109"/>
              <a:gd name="T15" fmla="*/ 13 h 79"/>
              <a:gd name="T16" fmla="*/ 96 w 109"/>
              <a:gd name="T17" fmla="*/ 0 h 79"/>
              <a:gd name="T18" fmla="*/ 93 w 109"/>
              <a:gd name="T19" fmla="*/ 10 h 79"/>
              <a:gd name="T20" fmla="*/ 55 w 109"/>
              <a:gd name="T21" fmla="*/ 37 h 79"/>
              <a:gd name="T22" fmla="*/ 20 w 109"/>
              <a:gd name="T23" fmla="*/ 10 h 79"/>
              <a:gd name="T24" fmla="*/ 93 w 109"/>
              <a:gd name="T25" fmla="*/ 10 h 79"/>
              <a:gd name="T26" fmla="*/ 96 w 109"/>
              <a:gd name="T27" fmla="*/ 69 h 79"/>
              <a:gd name="T28" fmla="*/ 13 w 109"/>
              <a:gd name="T29" fmla="*/ 69 h 79"/>
              <a:gd name="T30" fmla="*/ 10 w 109"/>
              <a:gd name="T31" fmla="*/ 66 h 79"/>
              <a:gd name="T32" fmla="*/ 10 w 109"/>
              <a:gd name="T33" fmla="*/ 15 h 79"/>
              <a:gd name="T34" fmla="*/ 55 w 109"/>
              <a:gd name="T35" fmla="*/ 49 h 79"/>
              <a:gd name="T36" fmla="*/ 99 w 109"/>
              <a:gd name="T37" fmla="*/ 18 h 79"/>
              <a:gd name="T38" fmla="*/ 99 w 109"/>
              <a:gd name="T39" fmla="*/ 66 h 79"/>
              <a:gd name="T40" fmla="*/ 96 w 109"/>
              <a:gd name="T41" fmla="*/ 6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9" h="79">
                <a:moveTo>
                  <a:pt x="96" y="0"/>
                </a:moveTo>
                <a:cubicBezTo>
                  <a:pt x="13" y="0"/>
                  <a:pt x="13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74"/>
                  <a:pt x="6" y="79"/>
                  <a:pt x="13" y="79"/>
                </a:cubicBezTo>
                <a:cubicBezTo>
                  <a:pt x="96" y="79"/>
                  <a:pt x="96" y="79"/>
                  <a:pt x="96" y="79"/>
                </a:cubicBezTo>
                <a:cubicBezTo>
                  <a:pt x="103" y="79"/>
                  <a:pt x="109" y="74"/>
                  <a:pt x="109" y="66"/>
                </a:cubicBezTo>
                <a:cubicBezTo>
                  <a:pt x="109" y="13"/>
                  <a:pt x="109" y="13"/>
                  <a:pt x="109" y="13"/>
                </a:cubicBezTo>
                <a:cubicBezTo>
                  <a:pt x="109" y="6"/>
                  <a:pt x="103" y="0"/>
                  <a:pt x="96" y="0"/>
                </a:cubicBezTo>
                <a:close/>
                <a:moveTo>
                  <a:pt x="93" y="10"/>
                </a:moveTo>
                <a:cubicBezTo>
                  <a:pt x="55" y="37"/>
                  <a:pt x="55" y="37"/>
                  <a:pt x="55" y="37"/>
                </a:cubicBezTo>
                <a:cubicBezTo>
                  <a:pt x="20" y="10"/>
                  <a:pt x="20" y="10"/>
                  <a:pt x="20" y="10"/>
                </a:cubicBezTo>
                <a:lnTo>
                  <a:pt x="93" y="10"/>
                </a:lnTo>
                <a:close/>
                <a:moveTo>
                  <a:pt x="96" y="69"/>
                </a:moveTo>
                <a:cubicBezTo>
                  <a:pt x="13" y="69"/>
                  <a:pt x="13" y="69"/>
                  <a:pt x="13" y="69"/>
                </a:cubicBezTo>
                <a:cubicBezTo>
                  <a:pt x="12" y="69"/>
                  <a:pt x="10" y="68"/>
                  <a:pt x="10" y="66"/>
                </a:cubicBezTo>
                <a:cubicBezTo>
                  <a:pt x="10" y="15"/>
                  <a:pt x="10" y="15"/>
                  <a:pt x="10" y="15"/>
                </a:cubicBezTo>
                <a:cubicBezTo>
                  <a:pt x="55" y="49"/>
                  <a:pt x="55" y="49"/>
                  <a:pt x="55" y="49"/>
                </a:cubicBezTo>
                <a:cubicBezTo>
                  <a:pt x="99" y="18"/>
                  <a:pt x="99" y="18"/>
                  <a:pt x="99" y="18"/>
                </a:cubicBezTo>
                <a:cubicBezTo>
                  <a:pt x="99" y="66"/>
                  <a:pt x="99" y="66"/>
                  <a:pt x="99" y="66"/>
                </a:cubicBezTo>
                <a:cubicBezTo>
                  <a:pt x="99" y="68"/>
                  <a:pt x="97" y="69"/>
                  <a:pt x="96" y="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1" name="Freeform 67">
            <a:extLst>
              <a:ext uri="{FF2B5EF4-FFF2-40B4-BE49-F238E27FC236}">
                <a16:creationId xmlns:a16="http://schemas.microsoft.com/office/drawing/2014/main" id="{1D6892B3-B69A-4372-93EC-1FFE701A0D62}"/>
              </a:ext>
            </a:extLst>
          </p:cNvPr>
          <p:cNvSpPr>
            <a:spLocks noEditPoints="1"/>
          </p:cNvSpPr>
          <p:nvPr/>
        </p:nvSpPr>
        <p:spPr bwMode="auto">
          <a:xfrm>
            <a:off x="1796043" y="4863101"/>
            <a:ext cx="235075" cy="238155"/>
          </a:xfrm>
          <a:custGeom>
            <a:avLst/>
            <a:gdLst>
              <a:gd name="T0" fmla="*/ 0 w 97"/>
              <a:gd name="T1" fmla="*/ 49 h 98"/>
              <a:gd name="T2" fmla="*/ 97 w 97"/>
              <a:gd name="T3" fmla="*/ 49 h 98"/>
              <a:gd name="T4" fmla="*/ 69 w 97"/>
              <a:gd name="T5" fmla="*/ 46 h 98"/>
              <a:gd name="T6" fmla="*/ 50 w 97"/>
              <a:gd name="T7" fmla="*/ 48 h 98"/>
              <a:gd name="T8" fmla="*/ 65 w 97"/>
              <a:gd name="T9" fmla="*/ 31 h 98"/>
              <a:gd name="T10" fmla="*/ 32 w 97"/>
              <a:gd name="T11" fmla="*/ 31 h 98"/>
              <a:gd name="T12" fmla="*/ 46 w 97"/>
              <a:gd name="T13" fmla="*/ 48 h 98"/>
              <a:gd name="T14" fmla="*/ 29 w 97"/>
              <a:gd name="T15" fmla="*/ 46 h 98"/>
              <a:gd name="T16" fmla="*/ 46 w 97"/>
              <a:gd name="T17" fmla="*/ 28 h 98"/>
              <a:gd name="T18" fmla="*/ 46 w 97"/>
              <a:gd name="T19" fmla="*/ 11 h 98"/>
              <a:gd name="T20" fmla="*/ 46 w 97"/>
              <a:gd name="T21" fmla="*/ 53 h 98"/>
              <a:gd name="T22" fmla="*/ 33 w 97"/>
              <a:gd name="T23" fmla="*/ 68 h 98"/>
              <a:gd name="T24" fmla="*/ 46 w 97"/>
              <a:gd name="T25" fmla="*/ 53 h 98"/>
              <a:gd name="T26" fmla="*/ 46 w 97"/>
              <a:gd name="T27" fmla="*/ 89 h 98"/>
              <a:gd name="T28" fmla="*/ 46 w 97"/>
              <a:gd name="T29" fmla="*/ 72 h 98"/>
              <a:gd name="T30" fmla="*/ 62 w 97"/>
              <a:gd name="T31" fmla="*/ 73 h 98"/>
              <a:gd name="T32" fmla="*/ 50 w 97"/>
              <a:gd name="T33" fmla="*/ 72 h 98"/>
              <a:gd name="T34" fmla="*/ 50 w 97"/>
              <a:gd name="T35" fmla="*/ 53 h 98"/>
              <a:gd name="T36" fmla="*/ 65 w 97"/>
              <a:gd name="T37" fmla="*/ 68 h 98"/>
              <a:gd name="T38" fmla="*/ 50 w 97"/>
              <a:gd name="T39" fmla="*/ 28 h 98"/>
              <a:gd name="T40" fmla="*/ 62 w 97"/>
              <a:gd name="T41" fmla="*/ 26 h 98"/>
              <a:gd name="T42" fmla="*/ 29 w 97"/>
              <a:gd name="T43" fmla="*/ 25 h 98"/>
              <a:gd name="T44" fmla="*/ 41 w 97"/>
              <a:gd name="T45" fmla="*/ 9 h 98"/>
              <a:gd name="T46" fmla="*/ 27 w 97"/>
              <a:gd name="T47" fmla="*/ 29 h 98"/>
              <a:gd name="T48" fmla="*/ 23 w 97"/>
              <a:gd name="T49" fmla="*/ 48 h 98"/>
              <a:gd name="T50" fmla="*/ 16 w 97"/>
              <a:gd name="T51" fmla="*/ 24 h 98"/>
              <a:gd name="T52" fmla="*/ 23 w 97"/>
              <a:gd name="T53" fmla="*/ 53 h 98"/>
              <a:gd name="T54" fmla="*/ 17 w 97"/>
              <a:gd name="T55" fmla="*/ 75 h 98"/>
              <a:gd name="T56" fmla="*/ 23 w 97"/>
              <a:gd name="T57" fmla="*/ 53 h 98"/>
              <a:gd name="T58" fmla="*/ 39 w 97"/>
              <a:gd name="T59" fmla="*/ 89 h 98"/>
              <a:gd name="T60" fmla="*/ 30 w 97"/>
              <a:gd name="T61" fmla="*/ 75 h 98"/>
              <a:gd name="T62" fmla="*/ 77 w 97"/>
              <a:gd name="T63" fmla="*/ 79 h 98"/>
              <a:gd name="T64" fmla="*/ 67 w 97"/>
              <a:gd name="T65" fmla="*/ 75 h 98"/>
              <a:gd name="T66" fmla="*/ 74 w 97"/>
              <a:gd name="T67" fmla="*/ 53 h 98"/>
              <a:gd name="T68" fmla="*/ 80 w 97"/>
              <a:gd name="T69" fmla="*/ 75 h 98"/>
              <a:gd name="T70" fmla="*/ 74 w 97"/>
              <a:gd name="T71" fmla="*/ 48 h 98"/>
              <a:gd name="T72" fmla="*/ 70 w 97"/>
              <a:gd name="T73" fmla="*/ 30 h 98"/>
              <a:gd name="T74" fmla="*/ 89 w 97"/>
              <a:gd name="T75" fmla="*/ 48 h 98"/>
              <a:gd name="T76" fmla="*/ 78 w 97"/>
              <a:gd name="T77" fmla="*/ 20 h 98"/>
              <a:gd name="T78" fmla="*/ 56 w 97"/>
              <a:gd name="T79" fmla="*/ 9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7" h="98">
                <a:moveTo>
                  <a:pt x="48" y="0"/>
                </a:moveTo>
                <a:cubicBezTo>
                  <a:pt x="21" y="0"/>
                  <a:pt x="0" y="22"/>
                  <a:pt x="0" y="49"/>
                </a:cubicBezTo>
                <a:cubicBezTo>
                  <a:pt x="0" y="76"/>
                  <a:pt x="21" y="98"/>
                  <a:pt x="48" y="98"/>
                </a:cubicBezTo>
                <a:cubicBezTo>
                  <a:pt x="75" y="98"/>
                  <a:pt x="97" y="76"/>
                  <a:pt x="97" y="49"/>
                </a:cubicBezTo>
                <a:cubicBezTo>
                  <a:pt x="97" y="22"/>
                  <a:pt x="75" y="0"/>
                  <a:pt x="48" y="0"/>
                </a:cubicBezTo>
                <a:close/>
                <a:moveTo>
                  <a:pt x="69" y="46"/>
                </a:moveTo>
                <a:cubicBezTo>
                  <a:pt x="69" y="47"/>
                  <a:pt x="69" y="47"/>
                  <a:pt x="69" y="48"/>
                </a:cubicBezTo>
                <a:cubicBezTo>
                  <a:pt x="50" y="48"/>
                  <a:pt x="50" y="48"/>
                  <a:pt x="50" y="48"/>
                </a:cubicBezTo>
                <a:cubicBezTo>
                  <a:pt x="50" y="34"/>
                  <a:pt x="50" y="34"/>
                  <a:pt x="50" y="34"/>
                </a:cubicBezTo>
                <a:cubicBezTo>
                  <a:pt x="55" y="33"/>
                  <a:pt x="60" y="33"/>
                  <a:pt x="65" y="31"/>
                </a:cubicBezTo>
                <a:cubicBezTo>
                  <a:pt x="67" y="36"/>
                  <a:pt x="68" y="41"/>
                  <a:pt x="69" y="46"/>
                </a:cubicBezTo>
                <a:close/>
                <a:moveTo>
                  <a:pt x="32" y="31"/>
                </a:moveTo>
                <a:cubicBezTo>
                  <a:pt x="36" y="32"/>
                  <a:pt x="41" y="33"/>
                  <a:pt x="46" y="33"/>
                </a:cubicBezTo>
                <a:cubicBezTo>
                  <a:pt x="46" y="48"/>
                  <a:pt x="46" y="48"/>
                  <a:pt x="46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7"/>
                  <a:pt x="28" y="46"/>
                  <a:pt x="29" y="46"/>
                </a:cubicBezTo>
                <a:cubicBezTo>
                  <a:pt x="29" y="40"/>
                  <a:pt x="30" y="35"/>
                  <a:pt x="32" y="31"/>
                </a:cubicBezTo>
                <a:close/>
                <a:moveTo>
                  <a:pt x="46" y="28"/>
                </a:moveTo>
                <a:cubicBezTo>
                  <a:pt x="42" y="28"/>
                  <a:pt x="38" y="27"/>
                  <a:pt x="35" y="26"/>
                </a:cubicBezTo>
                <a:cubicBezTo>
                  <a:pt x="38" y="20"/>
                  <a:pt x="43" y="15"/>
                  <a:pt x="46" y="11"/>
                </a:cubicBezTo>
                <a:lnTo>
                  <a:pt x="46" y="28"/>
                </a:lnTo>
                <a:close/>
                <a:moveTo>
                  <a:pt x="46" y="53"/>
                </a:moveTo>
                <a:cubicBezTo>
                  <a:pt x="46" y="66"/>
                  <a:pt x="46" y="66"/>
                  <a:pt x="46" y="66"/>
                </a:cubicBezTo>
                <a:cubicBezTo>
                  <a:pt x="41" y="67"/>
                  <a:pt x="37" y="67"/>
                  <a:pt x="33" y="68"/>
                </a:cubicBezTo>
                <a:cubicBezTo>
                  <a:pt x="30" y="63"/>
                  <a:pt x="29" y="58"/>
                  <a:pt x="29" y="53"/>
                </a:cubicBezTo>
                <a:lnTo>
                  <a:pt x="46" y="53"/>
                </a:lnTo>
                <a:close/>
                <a:moveTo>
                  <a:pt x="46" y="72"/>
                </a:moveTo>
                <a:cubicBezTo>
                  <a:pt x="46" y="89"/>
                  <a:pt x="46" y="89"/>
                  <a:pt x="46" y="89"/>
                </a:cubicBezTo>
                <a:cubicBezTo>
                  <a:pt x="42" y="83"/>
                  <a:pt x="38" y="78"/>
                  <a:pt x="35" y="73"/>
                </a:cubicBezTo>
                <a:cubicBezTo>
                  <a:pt x="38" y="73"/>
                  <a:pt x="42" y="72"/>
                  <a:pt x="46" y="72"/>
                </a:cubicBezTo>
                <a:close/>
                <a:moveTo>
                  <a:pt x="50" y="72"/>
                </a:moveTo>
                <a:cubicBezTo>
                  <a:pt x="54" y="72"/>
                  <a:pt x="58" y="72"/>
                  <a:pt x="62" y="73"/>
                </a:cubicBezTo>
                <a:cubicBezTo>
                  <a:pt x="59" y="79"/>
                  <a:pt x="55" y="84"/>
                  <a:pt x="50" y="90"/>
                </a:cubicBezTo>
                <a:lnTo>
                  <a:pt x="50" y="72"/>
                </a:lnTo>
                <a:close/>
                <a:moveTo>
                  <a:pt x="50" y="66"/>
                </a:moveTo>
                <a:cubicBezTo>
                  <a:pt x="50" y="53"/>
                  <a:pt x="50" y="53"/>
                  <a:pt x="50" y="53"/>
                </a:cubicBezTo>
                <a:cubicBezTo>
                  <a:pt x="69" y="53"/>
                  <a:pt x="69" y="53"/>
                  <a:pt x="69" y="53"/>
                </a:cubicBezTo>
                <a:cubicBezTo>
                  <a:pt x="68" y="58"/>
                  <a:pt x="67" y="63"/>
                  <a:pt x="65" y="68"/>
                </a:cubicBezTo>
                <a:cubicBezTo>
                  <a:pt x="60" y="67"/>
                  <a:pt x="55" y="66"/>
                  <a:pt x="50" y="66"/>
                </a:cubicBezTo>
                <a:close/>
                <a:moveTo>
                  <a:pt x="50" y="28"/>
                </a:moveTo>
                <a:cubicBezTo>
                  <a:pt x="50" y="11"/>
                  <a:pt x="50" y="11"/>
                  <a:pt x="50" y="11"/>
                </a:cubicBezTo>
                <a:cubicBezTo>
                  <a:pt x="54" y="14"/>
                  <a:pt x="59" y="19"/>
                  <a:pt x="62" y="26"/>
                </a:cubicBezTo>
                <a:cubicBezTo>
                  <a:pt x="58" y="28"/>
                  <a:pt x="54" y="28"/>
                  <a:pt x="50" y="28"/>
                </a:cubicBezTo>
                <a:close/>
                <a:moveTo>
                  <a:pt x="29" y="25"/>
                </a:moveTo>
                <a:cubicBezTo>
                  <a:pt x="25" y="23"/>
                  <a:pt x="22" y="21"/>
                  <a:pt x="20" y="20"/>
                </a:cubicBezTo>
                <a:cubicBezTo>
                  <a:pt x="25" y="14"/>
                  <a:pt x="33" y="10"/>
                  <a:pt x="41" y="9"/>
                </a:cubicBezTo>
                <a:cubicBezTo>
                  <a:pt x="37" y="12"/>
                  <a:pt x="33" y="18"/>
                  <a:pt x="29" y="25"/>
                </a:cubicBezTo>
                <a:close/>
                <a:moveTo>
                  <a:pt x="27" y="29"/>
                </a:moveTo>
                <a:cubicBezTo>
                  <a:pt x="25" y="34"/>
                  <a:pt x="24" y="39"/>
                  <a:pt x="23" y="45"/>
                </a:cubicBezTo>
                <a:cubicBezTo>
                  <a:pt x="23" y="46"/>
                  <a:pt x="23" y="47"/>
                  <a:pt x="23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7" y="39"/>
                  <a:pt x="11" y="31"/>
                  <a:pt x="16" y="24"/>
                </a:cubicBezTo>
                <a:cubicBezTo>
                  <a:pt x="18" y="25"/>
                  <a:pt x="22" y="28"/>
                  <a:pt x="27" y="29"/>
                </a:cubicBezTo>
                <a:close/>
                <a:moveTo>
                  <a:pt x="23" y="53"/>
                </a:moveTo>
                <a:cubicBezTo>
                  <a:pt x="24" y="58"/>
                  <a:pt x="25" y="64"/>
                  <a:pt x="28" y="70"/>
                </a:cubicBezTo>
                <a:cubicBezTo>
                  <a:pt x="23" y="72"/>
                  <a:pt x="19" y="74"/>
                  <a:pt x="17" y="75"/>
                </a:cubicBezTo>
                <a:cubicBezTo>
                  <a:pt x="12" y="69"/>
                  <a:pt x="8" y="61"/>
                  <a:pt x="7" y="53"/>
                </a:cubicBezTo>
                <a:lnTo>
                  <a:pt x="23" y="53"/>
                </a:lnTo>
                <a:close/>
                <a:moveTo>
                  <a:pt x="30" y="75"/>
                </a:moveTo>
                <a:cubicBezTo>
                  <a:pt x="32" y="80"/>
                  <a:pt x="36" y="85"/>
                  <a:pt x="39" y="89"/>
                </a:cubicBezTo>
                <a:cubicBezTo>
                  <a:pt x="32" y="88"/>
                  <a:pt x="26" y="84"/>
                  <a:pt x="21" y="79"/>
                </a:cubicBezTo>
                <a:cubicBezTo>
                  <a:pt x="23" y="78"/>
                  <a:pt x="26" y="77"/>
                  <a:pt x="30" y="75"/>
                </a:cubicBezTo>
                <a:close/>
                <a:moveTo>
                  <a:pt x="67" y="75"/>
                </a:moveTo>
                <a:cubicBezTo>
                  <a:pt x="70" y="76"/>
                  <a:pt x="73" y="77"/>
                  <a:pt x="77" y="79"/>
                </a:cubicBezTo>
                <a:cubicBezTo>
                  <a:pt x="71" y="84"/>
                  <a:pt x="65" y="87"/>
                  <a:pt x="58" y="89"/>
                </a:cubicBezTo>
                <a:cubicBezTo>
                  <a:pt x="62" y="84"/>
                  <a:pt x="65" y="80"/>
                  <a:pt x="67" y="75"/>
                </a:cubicBezTo>
                <a:close/>
                <a:moveTo>
                  <a:pt x="70" y="70"/>
                </a:moveTo>
                <a:cubicBezTo>
                  <a:pt x="72" y="64"/>
                  <a:pt x="74" y="58"/>
                  <a:pt x="74" y="53"/>
                </a:cubicBezTo>
                <a:cubicBezTo>
                  <a:pt x="89" y="53"/>
                  <a:pt x="89" y="53"/>
                  <a:pt x="89" y="53"/>
                </a:cubicBezTo>
                <a:cubicBezTo>
                  <a:pt x="89" y="61"/>
                  <a:pt x="85" y="69"/>
                  <a:pt x="80" y="75"/>
                </a:cubicBezTo>
                <a:cubicBezTo>
                  <a:pt x="77" y="73"/>
                  <a:pt x="73" y="71"/>
                  <a:pt x="70" y="70"/>
                </a:cubicBezTo>
                <a:close/>
                <a:moveTo>
                  <a:pt x="74" y="48"/>
                </a:moveTo>
                <a:cubicBezTo>
                  <a:pt x="74" y="47"/>
                  <a:pt x="74" y="46"/>
                  <a:pt x="74" y="45"/>
                </a:cubicBezTo>
                <a:cubicBezTo>
                  <a:pt x="74" y="40"/>
                  <a:pt x="72" y="34"/>
                  <a:pt x="70" y="30"/>
                </a:cubicBezTo>
                <a:cubicBezTo>
                  <a:pt x="74" y="28"/>
                  <a:pt x="77" y="27"/>
                  <a:pt x="81" y="24"/>
                </a:cubicBezTo>
                <a:cubicBezTo>
                  <a:pt x="86" y="31"/>
                  <a:pt x="89" y="39"/>
                  <a:pt x="89" y="48"/>
                </a:cubicBezTo>
                <a:lnTo>
                  <a:pt x="74" y="48"/>
                </a:lnTo>
                <a:close/>
                <a:moveTo>
                  <a:pt x="78" y="20"/>
                </a:moveTo>
                <a:cubicBezTo>
                  <a:pt x="74" y="22"/>
                  <a:pt x="71" y="24"/>
                  <a:pt x="68" y="25"/>
                </a:cubicBezTo>
                <a:cubicBezTo>
                  <a:pt x="64" y="18"/>
                  <a:pt x="59" y="12"/>
                  <a:pt x="56" y="9"/>
                </a:cubicBezTo>
                <a:cubicBezTo>
                  <a:pt x="64" y="10"/>
                  <a:pt x="72" y="14"/>
                  <a:pt x="78" y="2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6FF65DE8-CE45-5F46-8749-F0ECEC4C7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53303"/>
            <a:ext cx="4010151" cy="131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183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E4DDB79-8163-4D8B-A44A-326B913C6F1B}"/>
              </a:ext>
            </a:extLst>
          </p:cNvPr>
          <p:cNvSpPr/>
          <p:nvPr/>
        </p:nvSpPr>
        <p:spPr>
          <a:xfrm>
            <a:off x="2952191" y="1161143"/>
            <a:ext cx="6287618" cy="2087071"/>
          </a:xfrm>
          <a:prstGeom prst="roundRect">
            <a:avLst>
              <a:gd name="adj" fmla="val 495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reeform 30">
            <a:extLst>
              <a:ext uri="{FF2B5EF4-FFF2-40B4-BE49-F238E27FC236}">
                <a16:creationId xmlns:a16="http://schemas.microsoft.com/office/drawing/2014/main" id="{8F146977-004B-47F8-91E2-828058916A99}"/>
              </a:ext>
            </a:extLst>
          </p:cNvPr>
          <p:cNvSpPr>
            <a:spLocks/>
          </p:cNvSpPr>
          <p:nvPr/>
        </p:nvSpPr>
        <p:spPr bwMode="auto">
          <a:xfrm>
            <a:off x="8537803" y="1588"/>
            <a:ext cx="3525837" cy="1422399"/>
          </a:xfrm>
          <a:custGeom>
            <a:avLst/>
            <a:gdLst>
              <a:gd name="T0" fmla="*/ 99 w 1172"/>
              <a:gd name="T1" fmla="*/ 266 h 471"/>
              <a:gd name="T2" fmla="*/ 633 w 1172"/>
              <a:gd name="T3" fmla="*/ 175 h 471"/>
              <a:gd name="T4" fmla="*/ 871 w 1172"/>
              <a:gd name="T5" fmla="*/ 439 h 471"/>
              <a:gd name="T6" fmla="*/ 1150 w 1172"/>
              <a:gd name="T7" fmla="*/ 0 h 471"/>
              <a:gd name="T8" fmla="*/ 97 w 1172"/>
              <a:gd name="T9" fmla="*/ 0 h 471"/>
              <a:gd name="T10" fmla="*/ 99 w 1172"/>
              <a:gd name="T11" fmla="*/ 266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2" h="471">
                <a:moveTo>
                  <a:pt x="99" y="266"/>
                </a:moveTo>
                <a:cubicBezTo>
                  <a:pt x="267" y="403"/>
                  <a:pt x="519" y="79"/>
                  <a:pt x="633" y="175"/>
                </a:cubicBezTo>
                <a:cubicBezTo>
                  <a:pt x="747" y="271"/>
                  <a:pt x="660" y="396"/>
                  <a:pt x="871" y="439"/>
                </a:cubicBezTo>
                <a:cubicBezTo>
                  <a:pt x="1032" y="471"/>
                  <a:pt x="1172" y="217"/>
                  <a:pt x="115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44" y="77"/>
                  <a:pt x="0" y="186"/>
                  <a:pt x="99" y="26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159E4DB-E282-4F6A-8813-566A32F6267A}"/>
              </a:ext>
            </a:extLst>
          </p:cNvPr>
          <p:cNvGrpSpPr/>
          <p:nvPr/>
        </p:nvGrpSpPr>
        <p:grpSpPr>
          <a:xfrm>
            <a:off x="0" y="4998472"/>
            <a:ext cx="3074388" cy="1859528"/>
            <a:chOff x="0" y="4127500"/>
            <a:chExt cx="4514380" cy="2730500"/>
          </a:xfrm>
        </p:grpSpPr>
        <p:sp>
          <p:nvSpPr>
            <p:cNvPr id="9" name="Freeform 34">
              <a:extLst>
                <a:ext uri="{FF2B5EF4-FFF2-40B4-BE49-F238E27FC236}">
                  <a16:creationId xmlns:a16="http://schemas.microsoft.com/office/drawing/2014/main" id="{90F2ED79-640E-4526-8448-6080EAC26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6" y="4127500"/>
              <a:ext cx="4511204" cy="2730500"/>
            </a:xfrm>
            <a:custGeom>
              <a:avLst/>
              <a:gdLst>
                <a:gd name="T0" fmla="*/ 1594 w 1844"/>
                <a:gd name="T1" fmla="*/ 800 h 1115"/>
                <a:gd name="T2" fmla="*/ 801 w 1844"/>
                <a:gd name="T3" fmla="*/ 819 h 1115"/>
                <a:gd name="T4" fmla="*/ 457 w 1844"/>
                <a:gd name="T5" fmla="*/ 69 h 1115"/>
                <a:gd name="T6" fmla="*/ 0 w 1844"/>
                <a:gd name="T7" fmla="*/ 195 h 1115"/>
                <a:gd name="T8" fmla="*/ 0 w 1844"/>
                <a:gd name="T9" fmla="*/ 1115 h 1115"/>
                <a:gd name="T10" fmla="*/ 1842 w 1844"/>
                <a:gd name="T11" fmla="*/ 1115 h 1115"/>
                <a:gd name="T12" fmla="*/ 1594 w 1844"/>
                <a:gd name="T13" fmla="*/ 800 h 1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4" h="1115">
                  <a:moveTo>
                    <a:pt x="1594" y="800"/>
                  </a:moveTo>
                  <a:cubicBezTo>
                    <a:pt x="1282" y="665"/>
                    <a:pt x="1054" y="881"/>
                    <a:pt x="801" y="819"/>
                  </a:cubicBezTo>
                  <a:cubicBezTo>
                    <a:pt x="548" y="757"/>
                    <a:pt x="846" y="175"/>
                    <a:pt x="457" y="69"/>
                  </a:cubicBezTo>
                  <a:cubicBezTo>
                    <a:pt x="206" y="0"/>
                    <a:pt x="67" y="109"/>
                    <a:pt x="0" y="195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1842" y="1115"/>
                    <a:pt x="1842" y="1115"/>
                    <a:pt x="1842" y="1115"/>
                  </a:cubicBezTo>
                  <a:cubicBezTo>
                    <a:pt x="1844" y="995"/>
                    <a:pt x="1742" y="863"/>
                    <a:pt x="1594" y="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38">
              <a:extLst>
                <a:ext uri="{FF2B5EF4-FFF2-40B4-BE49-F238E27FC236}">
                  <a16:creationId xmlns:a16="http://schemas.microsoft.com/office/drawing/2014/main" id="{4491D09E-3B89-40DE-BE4B-9E09D2F153C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364518"/>
              <a:ext cx="3197193" cy="1493482"/>
            </a:xfrm>
            <a:custGeom>
              <a:avLst/>
              <a:gdLst>
                <a:gd name="T0" fmla="*/ 1229 w 1389"/>
                <a:gd name="T1" fmla="*/ 210 h 647"/>
                <a:gd name="T2" fmla="*/ 557 w 1389"/>
                <a:gd name="T3" fmla="*/ 386 h 647"/>
                <a:gd name="T4" fmla="*/ 365 w 1389"/>
                <a:gd name="T5" fmla="*/ 248 h 647"/>
                <a:gd name="T6" fmla="*/ 0 w 1389"/>
                <a:gd name="T7" fmla="*/ 82 h 647"/>
                <a:gd name="T8" fmla="*/ 0 w 1389"/>
                <a:gd name="T9" fmla="*/ 647 h 647"/>
                <a:gd name="T10" fmla="*/ 1252 w 1389"/>
                <a:gd name="T11" fmla="*/ 647 h 647"/>
                <a:gd name="T12" fmla="*/ 1229 w 1389"/>
                <a:gd name="T13" fmla="*/ 210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9" h="647">
                  <a:moveTo>
                    <a:pt x="1229" y="210"/>
                  </a:moveTo>
                  <a:cubicBezTo>
                    <a:pt x="1070" y="0"/>
                    <a:pt x="783" y="49"/>
                    <a:pt x="557" y="386"/>
                  </a:cubicBezTo>
                  <a:cubicBezTo>
                    <a:pt x="524" y="434"/>
                    <a:pt x="434" y="512"/>
                    <a:pt x="365" y="248"/>
                  </a:cubicBezTo>
                  <a:cubicBezTo>
                    <a:pt x="318" y="72"/>
                    <a:pt x="127" y="2"/>
                    <a:pt x="0" y="82"/>
                  </a:cubicBezTo>
                  <a:cubicBezTo>
                    <a:pt x="0" y="647"/>
                    <a:pt x="0" y="647"/>
                    <a:pt x="0" y="647"/>
                  </a:cubicBezTo>
                  <a:cubicBezTo>
                    <a:pt x="1252" y="647"/>
                    <a:pt x="1252" y="647"/>
                    <a:pt x="1252" y="647"/>
                  </a:cubicBezTo>
                  <a:cubicBezTo>
                    <a:pt x="1252" y="647"/>
                    <a:pt x="1389" y="419"/>
                    <a:pt x="1229" y="2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14" name="Oval 5">
            <a:extLst>
              <a:ext uri="{FF2B5EF4-FFF2-40B4-BE49-F238E27FC236}">
                <a16:creationId xmlns:a16="http://schemas.microsoft.com/office/drawing/2014/main" id="{72165D61-52ED-4D54-AA6A-4481EDAEEC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0506" y="3689451"/>
            <a:ext cx="255070" cy="255070"/>
          </a:xfrm>
          <a:prstGeom prst="ellipse">
            <a:avLst/>
          </a:prstGeom>
          <a:solidFill>
            <a:srgbClr val="5E3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5" name="Oval 6">
            <a:extLst>
              <a:ext uri="{FF2B5EF4-FFF2-40B4-BE49-F238E27FC236}">
                <a16:creationId xmlns:a16="http://schemas.microsoft.com/office/drawing/2014/main" id="{273B5F3A-0C7D-4801-B482-464140AFFF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9504" y="3828209"/>
            <a:ext cx="552992" cy="399950"/>
          </a:xfrm>
          <a:prstGeom prst="ellipse">
            <a:avLst/>
          </a:prstGeom>
          <a:solidFill>
            <a:srgbClr val="512D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D9D714F4-134E-4A16-999B-B33DB16F1615}"/>
              </a:ext>
            </a:extLst>
          </p:cNvPr>
          <p:cNvSpPr>
            <a:spLocks/>
          </p:cNvSpPr>
          <p:nvPr/>
        </p:nvSpPr>
        <p:spPr bwMode="auto">
          <a:xfrm>
            <a:off x="5384863" y="5040304"/>
            <a:ext cx="1422272" cy="1879358"/>
          </a:xfrm>
          <a:custGeom>
            <a:avLst/>
            <a:gdLst>
              <a:gd name="T0" fmla="*/ 232 w 367"/>
              <a:gd name="T1" fmla="*/ 0 h 486"/>
              <a:gd name="T2" fmla="*/ 184 w 367"/>
              <a:gd name="T3" fmla="*/ 1 h 486"/>
              <a:gd name="T4" fmla="*/ 183 w 367"/>
              <a:gd name="T5" fmla="*/ 1 h 486"/>
              <a:gd name="T6" fmla="*/ 135 w 367"/>
              <a:gd name="T7" fmla="*/ 1 h 486"/>
              <a:gd name="T8" fmla="*/ 0 w 367"/>
              <a:gd name="T9" fmla="*/ 240 h 486"/>
              <a:gd name="T10" fmla="*/ 0 w 367"/>
              <a:gd name="T11" fmla="*/ 486 h 486"/>
              <a:gd name="T12" fmla="*/ 183 w 367"/>
              <a:gd name="T13" fmla="*/ 486 h 486"/>
              <a:gd name="T14" fmla="*/ 184 w 367"/>
              <a:gd name="T15" fmla="*/ 486 h 486"/>
              <a:gd name="T16" fmla="*/ 367 w 367"/>
              <a:gd name="T17" fmla="*/ 486 h 486"/>
              <a:gd name="T18" fmla="*/ 367 w 367"/>
              <a:gd name="T19" fmla="*/ 240 h 486"/>
              <a:gd name="T20" fmla="*/ 232 w 367"/>
              <a:gd name="T21" fmla="*/ 0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7" h="486">
                <a:moveTo>
                  <a:pt x="232" y="0"/>
                </a:moveTo>
                <a:cubicBezTo>
                  <a:pt x="184" y="1"/>
                  <a:pt x="184" y="1"/>
                  <a:pt x="184" y="1"/>
                </a:cubicBezTo>
                <a:cubicBezTo>
                  <a:pt x="183" y="1"/>
                  <a:pt x="183" y="1"/>
                  <a:pt x="183" y="1"/>
                </a:cubicBezTo>
                <a:cubicBezTo>
                  <a:pt x="135" y="1"/>
                  <a:pt x="135" y="1"/>
                  <a:pt x="135" y="1"/>
                </a:cubicBezTo>
                <a:cubicBezTo>
                  <a:pt x="135" y="1"/>
                  <a:pt x="0" y="58"/>
                  <a:pt x="0" y="240"/>
                </a:cubicBezTo>
                <a:cubicBezTo>
                  <a:pt x="0" y="376"/>
                  <a:pt x="0" y="483"/>
                  <a:pt x="0" y="486"/>
                </a:cubicBezTo>
                <a:cubicBezTo>
                  <a:pt x="183" y="486"/>
                  <a:pt x="183" y="486"/>
                  <a:pt x="183" y="486"/>
                </a:cubicBezTo>
                <a:cubicBezTo>
                  <a:pt x="184" y="486"/>
                  <a:pt x="184" y="486"/>
                  <a:pt x="184" y="486"/>
                </a:cubicBezTo>
                <a:cubicBezTo>
                  <a:pt x="367" y="486"/>
                  <a:pt x="367" y="486"/>
                  <a:pt x="367" y="486"/>
                </a:cubicBezTo>
                <a:cubicBezTo>
                  <a:pt x="367" y="483"/>
                  <a:pt x="367" y="376"/>
                  <a:pt x="367" y="240"/>
                </a:cubicBezTo>
                <a:cubicBezTo>
                  <a:pt x="367" y="58"/>
                  <a:pt x="232" y="0"/>
                  <a:pt x="23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BF3D3ACF-502A-4C18-BB42-289606D5DE1C}"/>
              </a:ext>
            </a:extLst>
          </p:cNvPr>
          <p:cNvSpPr>
            <a:spLocks/>
          </p:cNvSpPr>
          <p:nvPr/>
        </p:nvSpPr>
        <p:spPr bwMode="auto">
          <a:xfrm>
            <a:off x="5907247" y="4664840"/>
            <a:ext cx="375464" cy="510141"/>
          </a:xfrm>
          <a:custGeom>
            <a:avLst/>
            <a:gdLst>
              <a:gd name="T0" fmla="*/ 78 w 97"/>
              <a:gd name="T1" fmla="*/ 0 h 132"/>
              <a:gd name="T2" fmla="*/ 49 w 97"/>
              <a:gd name="T3" fmla="*/ 0 h 132"/>
              <a:gd name="T4" fmla="*/ 20 w 97"/>
              <a:gd name="T5" fmla="*/ 0 h 132"/>
              <a:gd name="T6" fmla="*/ 0 w 97"/>
              <a:gd name="T7" fmla="*/ 98 h 132"/>
              <a:gd name="T8" fmla="*/ 0 w 97"/>
              <a:gd name="T9" fmla="*/ 98 h 132"/>
              <a:gd name="T10" fmla="*/ 97 w 97"/>
              <a:gd name="T11" fmla="*/ 97 h 132"/>
              <a:gd name="T12" fmla="*/ 78 w 97"/>
              <a:gd name="T13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7" h="132">
                <a:moveTo>
                  <a:pt x="78" y="0"/>
                </a:moveTo>
                <a:cubicBezTo>
                  <a:pt x="49" y="0"/>
                  <a:pt x="49" y="0"/>
                  <a:pt x="49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8" y="15"/>
                  <a:pt x="7" y="68"/>
                  <a:pt x="0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8"/>
                  <a:pt x="40" y="132"/>
                  <a:pt x="97" y="97"/>
                </a:cubicBezTo>
                <a:cubicBezTo>
                  <a:pt x="91" y="68"/>
                  <a:pt x="79" y="15"/>
                  <a:pt x="78" y="0"/>
                </a:cubicBezTo>
                <a:close/>
              </a:path>
            </a:pathLst>
          </a:custGeom>
          <a:solidFill>
            <a:srgbClr val="E5838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8" name="Freeform 9">
            <a:extLst>
              <a:ext uri="{FF2B5EF4-FFF2-40B4-BE49-F238E27FC236}">
                <a16:creationId xmlns:a16="http://schemas.microsoft.com/office/drawing/2014/main" id="{A039B68A-EFFC-46AE-8C6F-8AF6FC7C58C5}"/>
              </a:ext>
            </a:extLst>
          </p:cNvPr>
          <p:cNvSpPr>
            <a:spLocks/>
          </p:cNvSpPr>
          <p:nvPr/>
        </p:nvSpPr>
        <p:spPr bwMode="auto">
          <a:xfrm>
            <a:off x="5725638" y="3909832"/>
            <a:ext cx="744805" cy="906010"/>
          </a:xfrm>
          <a:custGeom>
            <a:avLst/>
            <a:gdLst>
              <a:gd name="T0" fmla="*/ 190 w 192"/>
              <a:gd name="T1" fmla="*/ 112 h 234"/>
              <a:gd name="T2" fmla="*/ 191 w 192"/>
              <a:gd name="T3" fmla="*/ 96 h 234"/>
              <a:gd name="T4" fmla="*/ 191 w 192"/>
              <a:gd name="T5" fmla="*/ 94 h 234"/>
              <a:gd name="T6" fmla="*/ 114 w 192"/>
              <a:gd name="T7" fmla="*/ 2 h 234"/>
              <a:gd name="T8" fmla="*/ 96 w 192"/>
              <a:gd name="T9" fmla="*/ 0 h 234"/>
              <a:gd name="T10" fmla="*/ 96 w 192"/>
              <a:gd name="T11" fmla="*/ 0 h 234"/>
              <a:gd name="T12" fmla="*/ 96 w 192"/>
              <a:gd name="T13" fmla="*/ 0 h 234"/>
              <a:gd name="T14" fmla="*/ 78 w 192"/>
              <a:gd name="T15" fmla="*/ 2 h 234"/>
              <a:gd name="T16" fmla="*/ 0 w 192"/>
              <a:gd name="T17" fmla="*/ 94 h 234"/>
              <a:gd name="T18" fmla="*/ 0 w 192"/>
              <a:gd name="T19" fmla="*/ 96 h 234"/>
              <a:gd name="T20" fmla="*/ 2 w 192"/>
              <a:gd name="T21" fmla="*/ 112 h 234"/>
              <a:gd name="T22" fmla="*/ 96 w 192"/>
              <a:gd name="T23" fmla="*/ 234 h 234"/>
              <a:gd name="T24" fmla="*/ 96 w 192"/>
              <a:gd name="T25" fmla="*/ 234 h 234"/>
              <a:gd name="T26" fmla="*/ 96 w 192"/>
              <a:gd name="T27" fmla="*/ 234 h 234"/>
              <a:gd name="T28" fmla="*/ 96 w 192"/>
              <a:gd name="T29" fmla="*/ 234 h 234"/>
              <a:gd name="T30" fmla="*/ 96 w 192"/>
              <a:gd name="T31" fmla="*/ 234 h 234"/>
              <a:gd name="T32" fmla="*/ 190 w 192"/>
              <a:gd name="T33" fmla="*/ 112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2" h="234">
                <a:moveTo>
                  <a:pt x="190" y="112"/>
                </a:moveTo>
                <a:cubicBezTo>
                  <a:pt x="191" y="107"/>
                  <a:pt x="191" y="101"/>
                  <a:pt x="191" y="96"/>
                </a:cubicBezTo>
                <a:cubicBezTo>
                  <a:pt x="191" y="95"/>
                  <a:pt x="191" y="94"/>
                  <a:pt x="191" y="94"/>
                </a:cubicBezTo>
                <a:cubicBezTo>
                  <a:pt x="192" y="48"/>
                  <a:pt x="158" y="10"/>
                  <a:pt x="114" y="2"/>
                </a:cubicBezTo>
                <a:cubicBezTo>
                  <a:pt x="108" y="1"/>
                  <a:pt x="102" y="0"/>
                  <a:pt x="96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0" y="0"/>
                  <a:pt x="83" y="1"/>
                  <a:pt x="78" y="2"/>
                </a:cubicBezTo>
                <a:cubicBezTo>
                  <a:pt x="34" y="10"/>
                  <a:pt x="0" y="48"/>
                  <a:pt x="0" y="94"/>
                </a:cubicBezTo>
                <a:cubicBezTo>
                  <a:pt x="0" y="94"/>
                  <a:pt x="0" y="95"/>
                  <a:pt x="0" y="96"/>
                </a:cubicBezTo>
                <a:cubicBezTo>
                  <a:pt x="0" y="101"/>
                  <a:pt x="1" y="107"/>
                  <a:pt x="2" y="112"/>
                </a:cubicBezTo>
                <a:cubicBezTo>
                  <a:pt x="9" y="185"/>
                  <a:pt x="47" y="234"/>
                  <a:pt x="96" y="234"/>
                </a:cubicBezTo>
                <a:cubicBezTo>
                  <a:pt x="96" y="234"/>
                  <a:pt x="96" y="234"/>
                  <a:pt x="96" y="234"/>
                </a:cubicBezTo>
                <a:cubicBezTo>
                  <a:pt x="96" y="234"/>
                  <a:pt x="96" y="234"/>
                  <a:pt x="96" y="234"/>
                </a:cubicBezTo>
                <a:cubicBezTo>
                  <a:pt x="96" y="234"/>
                  <a:pt x="96" y="234"/>
                  <a:pt x="96" y="234"/>
                </a:cubicBezTo>
                <a:cubicBezTo>
                  <a:pt x="96" y="234"/>
                  <a:pt x="96" y="234"/>
                  <a:pt x="96" y="234"/>
                </a:cubicBezTo>
                <a:cubicBezTo>
                  <a:pt x="145" y="234"/>
                  <a:pt x="183" y="185"/>
                  <a:pt x="190" y="112"/>
                </a:cubicBezTo>
                <a:close/>
              </a:path>
            </a:pathLst>
          </a:custGeom>
          <a:solidFill>
            <a:srgbClr val="FF8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9" name="Oval 10">
            <a:extLst>
              <a:ext uri="{FF2B5EF4-FFF2-40B4-BE49-F238E27FC236}">
                <a16:creationId xmlns:a16="http://schemas.microsoft.com/office/drawing/2014/main" id="{EEA90087-721A-4A2B-9459-4A7B52A02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1494" y="4342431"/>
            <a:ext cx="51013" cy="51013"/>
          </a:xfrm>
          <a:prstGeom prst="ellipse">
            <a:avLst/>
          </a:prstGeom>
          <a:solidFill>
            <a:srgbClr val="30202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0" name="Oval 11">
            <a:extLst>
              <a:ext uri="{FF2B5EF4-FFF2-40B4-BE49-F238E27FC236}">
                <a16:creationId xmlns:a16="http://schemas.microsoft.com/office/drawing/2014/main" id="{246338E5-372C-46AA-87BC-09496A524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9491" y="4342431"/>
            <a:ext cx="51013" cy="51013"/>
          </a:xfrm>
          <a:prstGeom prst="ellipse">
            <a:avLst/>
          </a:prstGeom>
          <a:solidFill>
            <a:srgbClr val="30202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1" name="Freeform 12">
            <a:extLst>
              <a:ext uri="{FF2B5EF4-FFF2-40B4-BE49-F238E27FC236}">
                <a16:creationId xmlns:a16="http://schemas.microsoft.com/office/drawing/2014/main" id="{C496021B-F3CB-45C1-87C2-E67308C3DD10}"/>
              </a:ext>
            </a:extLst>
          </p:cNvPr>
          <p:cNvSpPr>
            <a:spLocks/>
          </p:cNvSpPr>
          <p:nvPr/>
        </p:nvSpPr>
        <p:spPr bwMode="auto">
          <a:xfrm>
            <a:off x="5703191" y="4173064"/>
            <a:ext cx="793779" cy="699913"/>
          </a:xfrm>
          <a:custGeom>
            <a:avLst/>
            <a:gdLst>
              <a:gd name="T0" fmla="*/ 194 w 205"/>
              <a:gd name="T1" fmla="*/ 0 h 181"/>
              <a:gd name="T2" fmla="*/ 180 w 205"/>
              <a:gd name="T3" fmla="*/ 0 h 181"/>
              <a:gd name="T4" fmla="*/ 180 w 205"/>
              <a:gd name="T5" fmla="*/ 55 h 181"/>
              <a:gd name="T6" fmla="*/ 135 w 205"/>
              <a:gd name="T7" fmla="*/ 96 h 181"/>
              <a:gd name="T8" fmla="*/ 102 w 205"/>
              <a:gd name="T9" fmla="*/ 86 h 181"/>
              <a:gd name="T10" fmla="*/ 69 w 205"/>
              <a:gd name="T11" fmla="*/ 96 h 181"/>
              <a:gd name="T12" fmla="*/ 25 w 205"/>
              <a:gd name="T13" fmla="*/ 55 h 181"/>
              <a:gd name="T14" fmla="*/ 24 w 205"/>
              <a:gd name="T15" fmla="*/ 55 h 181"/>
              <a:gd name="T16" fmla="*/ 25 w 205"/>
              <a:gd name="T17" fmla="*/ 1 h 181"/>
              <a:gd name="T18" fmla="*/ 10 w 205"/>
              <a:gd name="T19" fmla="*/ 1 h 181"/>
              <a:gd name="T20" fmla="*/ 10 w 205"/>
              <a:gd name="T21" fmla="*/ 63 h 181"/>
              <a:gd name="T22" fmla="*/ 10 w 205"/>
              <a:gd name="T23" fmla="*/ 63 h 181"/>
              <a:gd name="T24" fmla="*/ 56 w 205"/>
              <a:gd name="T25" fmla="*/ 150 h 181"/>
              <a:gd name="T26" fmla="*/ 102 w 205"/>
              <a:gd name="T27" fmla="*/ 181 h 181"/>
              <a:gd name="T28" fmla="*/ 148 w 205"/>
              <a:gd name="T29" fmla="*/ 150 h 181"/>
              <a:gd name="T30" fmla="*/ 194 w 205"/>
              <a:gd name="T31" fmla="*/ 62 h 181"/>
              <a:gd name="T32" fmla="*/ 194 w 205"/>
              <a:gd name="T33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5" h="181">
                <a:moveTo>
                  <a:pt x="194" y="0"/>
                </a:moveTo>
                <a:cubicBezTo>
                  <a:pt x="180" y="0"/>
                  <a:pt x="180" y="0"/>
                  <a:pt x="180" y="0"/>
                </a:cubicBezTo>
                <a:cubicBezTo>
                  <a:pt x="189" y="12"/>
                  <a:pt x="180" y="55"/>
                  <a:pt x="180" y="55"/>
                </a:cubicBezTo>
                <a:cubicBezTo>
                  <a:pt x="163" y="95"/>
                  <a:pt x="148" y="107"/>
                  <a:pt x="135" y="96"/>
                </a:cubicBezTo>
                <a:cubicBezTo>
                  <a:pt x="123" y="84"/>
                  <a:pt x="102" y="86"/>
                  <a:pt x="102" y="86"/>
                </a:cubicBezTo>
                <a:cubicBezTo>
                  <a:pt x="102" y="86"/>
                  <a:pt x="81" y="84"/>
                  <a:pt x="69" y="96"/>
                </a:cubicBezTo>
                <a:cubicBezTo>
                  <a:pt x="57" y="107"/>
                  <a:pt x="41" y="95"/>
                  <a:pt x="25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3" y="49"/>
                  <a:pt x="17" y="12"/>
                  <a:pt x="25" y="1"/>
                </a:cubicBezTo>
                <a:cubicBezTo>
                  <a:pt x="10" y="1"/>
                  <a:pt x="10" y="1"/>
                  <a:pt x="10" y="1"/>
                </a:cubicBezTo>
                <a:cubicBezTo>
                  <a:pt x="10" y="1"/>
                  <a:pt x="0" y="28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9"/>
                  <a:pt x="16" y="121"/>
                  <a:pt x="56" y="150"/>
                </a:cubicBezTo>
                <a:cubicBezTo>
                  <a:pt x="56" y="150"/>
                  <a:pt x="66" y="178"/>
                  <a:pt x="102" y="181"/>
                </a:cubicBezTo>
                <a:cubicBezTo>
                  <a:pt x="139" y="178"/>
                  <a:pt x="148" y="150"/>
                  <a:pt x="148" y="150"/>
                </a:cubicBezTo>
                <a:cubicBezTo>
                  <a:pt x="192" y="118"/>
                  <a:pt x="194" y="62"/>
                  <a:pt x="194" y="62"/>
                </a:cubicBezTo>
                <a:cubicBezTo>
                  <a:pt x="205" y="27"/>
                  <a:pt x="194" y="0"/>
                  <a:pt x="194" y="0"/>
                </a:cubicBezTo>
                <a:close/>
              </a:path>
            </a:pathLst>
          </a:custGeom>
          <a:solidFill>
            <a:srgbClr val="5E3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DC496025-E820-42A1-8661-8C8B022D7779}"/>
              </a:ext>
            </a:extLst>
          </p:cNvPr>
          <p:cNvSpPr>
            <a:spLocks/>
          </p:cNvSpPr>
          <p:nvPr/>
        </p:nvSpPr>
        <p:spPr bwMode="auto">
          <a:xfrm>
            <a:off x="6031722" y="4609744"/>
            <a:ext cx="128555" cy="216300"/>
          </a:xfrm>
          <a:custGeom>
            <a:avLst/>
            <a:gdLst>
              <a:gd name="T0" fmla="*/ 0 w 33"/>
              <a:gd name="T1" fmla="*/ 6 h 56"/>
              <a:gd name="T2" fmla="*/ 33 w 33"/>
              <a:gd name="T3" fmla="*/ 6 h 56"/>
              <a:gd name="T4" fmla="*/ 0 w 33"/>
              <a:gd name="T5" fmla="*/ 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3" h="56">
                <a:moveTo>
                  <a:pt x="0" y="6"/>
                </a:moveTo>
                <a:cubicBezTo>
                  <a:pt x="0" y="6"/>
                  <a:pt x="18" y="0"/>
                  <a:pt x="33" y="6"/>
                </a:cubicBezTo>
                <a:cubicBezTo>
                  <a:pt x="33" y="6"/>
                  <a:pt x="19" y="56"/>
                  <a:pt x="0" y="6"/>
                </a:cubicBezTo>
                <a:close/>
              </a:path>
            </a:pathLst>
          </a:custGeom>
          <a:solidFill>
            <a:srgbClr val="30202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3" name="Freeform 14">
            <a:extLst>
              <a:ext uri="{FF2B5EF4-FFF2-40B4-BE49-F238E27FC236}">
                <a16:creationId xmlns:a16="http://schemas.microsoft.com/office/drawing/2014/main" id="{9AE42C3D-B7EA-4763-953D-011B7161512B}"/>
              </a:ext>
            </a:extLst>
          </p:cNvPr>
          <p:cNvSpPr>
            <a:spLocks/>
          </p:cNvSpPr>
          <p:nvPr/>
        </p:nvSpPr>
        <p:spPr bwMode="auto">
          <a:xfrm>
            <a:off x="6058249" y="4679124"/>
            <a:ext cx="81623" cy="63257"/>
          </a:xfrm>
          <a:custGeom>
            <a:avLst/>
            <a:gdLst>
              <a:gd name="T0" fmla="*/ 21 w 21"/>
              <a:gd name="T1" fmla="*/ 1 h 16"/>
              <a:gd name="T2" fmla="*/ 11 w 21"/>
              <a:gd name="T3" fmla="*/ 0 h 16"/>
              <a:gd name="T4" fmla="*/ 0 w 21"/>
              <a:gd name="T5" fmla="*/ 2 h 16"/>
              <a:gd name="T6" fmla="*/ 21 w 21"/>
              <a:gd name="T7" fmla="*/ 1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16">
                <a:moveTo>
                  <a:pt x="21" y="1"/>
                </a:moveTo>
                <a:cubicBezTo>
                  <a:pt x="18" y="0"/>
                  <a:pt x="15" y="0"/>
                  <a:pt x="11" y="0"/>
                </a:cubicBezTo>
                <a:cubicBezTo>
                  <a:pt x="7" y="0"/>
                  <a:pt x="3" y="0"/>
                  <a:pt x="0" y="2"/>
                </a:cubicBezTo>
                <a:cubicBezTo>
                  <a:pt x="9" y="16"/>
                  <a:pt x="16" y="9"/>
                  <a:pt x="21" y="1"/>
                </a:cubicBezTo>
                <a:close/>
              </a:path>
            </a:pathLst>
          </a:custGeom>
          <a:solidFill>
            <a:srgbClr val="D83D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" name="Freeform 15">
            <a:extLst>
              <a:ext uri="{FF2B5EF4-FFF2-40B4-BE49-F238E27FC236}">
                <a16:creationId xmlns:a16="http://schemas.microsoft.com/office/drawing/2014/main" id="{86C14D5E-94C2-4D80-94C3-89571AF91F31}"/>
              </a:ext>
            </a:extLst>
          </p:cNvPr>
          <p:cNvSpPr>
            <a:spLocks/>
          </p:cNvSpPr>
          <p:nvPr/>
        </p:nvSpPr>
        <p:spPr bwMode="auto">
          <a:xfrm>
            <a:off x="5717476" y="3875142"/>
            <a:ext cx="755008" cy="314247"/>
          </a:xfrm>
          <a:custGeom>
            <a:avLst/>
            <a:gdLst>
              <a:gd name="T0" fmla="*/ 98 w 195"/>
              <a:gd name="T1" fmla="*/ 0 h 81"/>
              <a:gd name="T2" fmla="*/ 98 w 195"/>
              <a:gd name="T3" fmla="*/ 0 h 81"/>
              <a:gd name="T4" fmla="*/ 98 w 195"/>
              <a:gd name="T5" fmla="*/ 0 h 81"/>
              <a:gd name="T6" fmla="*/ 97 w 195"/>
              <a:gd name="T7" fmla="*/ 0 h 81"/>
              <a:gd name="T8" fmla="*/ 97 w 195"/>
              <a:gd name="T9" fmla="*/ 0 h 81"/>
              <a:gd name="T10" fmla="*/ 6 w 195"/>
              <a:gd name="T11" fmla="*/ 78 h 81"/>
              <a:gd name="T12" fmla="*/ 98 w 195"/>
              <a:gd name="T13" fmla="*/ 32 h 81"/>
              <a:gd name="T14" fmla="*/ 98 w 195"/>
              <a:gd name="T15" fmla="*/ 32 h 81"/>
              <a:gd name="T16" fmla="*/ 189 w 195"/>
              <a:gd name="T17" fmla="*/ 78 h 81"/>
              <a:gd name="T18" fmla="*/ 98 w 195"/>
              <a:gd name="T1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5" h="81">
                <a:moveTo>
                  <a:pt x="98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8" y="0"/>
                  <a:pt x="97" y="0"/>
                  <a:pt x="97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0" y="9"/>
                  <a:pt x="6" y="78"/>
                  <a:pt x="6" y="78"/>
                </a:cubicBezTo>
                <a:cubicBezTo>
                  <a:pt x="56" y="81"/>
                  <a:pt x="98" y="32"/>
                  <a:pt x="98" y="32"/>
                </a:cubicBezTo>
                <a:cubicBezTo>
                  <a:pt x="98" y="32"/>
                  <a:pt x="98" y="32"/>
                  <a:pt x="98" y="32"/>
                </a:cubicBezTo>
                <a:cubicBezTo>
                  <a:pt x="98" y="32"/>
                  <a:pt x="139" y="81"/>
                  <a:pt x="189" y="78"/>
                </a:cubicBezTo>
                <a:cubicBezTo>
                  <a:pt x="189" y="78"/>
                  <a:pt x="195" y="9"/>
                  <a:pt x="98" y="0"/>
                </a:cubicBezTo>
                <a:close/>
              </a:path>
            </a:pathLst>
          </a:custGeom>
          <a:solidFill>
            <a:srgbClr val="5E3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5" name="Freeform 16">
            <a:extLst>
              <a:ext uri="{FF2B5EF4-FFF2-40B4-BE49-F238E27FC236}">
                <a16:creationId xmlns:a16="http://schemas.microsoft.com/office/drawing/2014/main" id="{8FBF649A-BAE6-4D4A-86E0-4DC264837AB0}"/>
              </a:ext>
            </a:extLst>
          </p:cNvPr>
          <p:cNvSpPr>
            <a:spLocks/>
          </p:cNvSpPr>
          <p:nvPr/>
        </p:nvSpPr>
        <p:spPr bwMode="auto">
          <a:xfrm>
            <a:off x="4727803" y="3077282"/>
            <a:ext cx="587682" cy="1644694"/>
          </a:xfrm>
          <a:custGeom>
            <a:avLst/>
            <a:gdLst>
              <a:gd name="T0" fmla="*/ 142 w 152"/>
              <a:gd name="T1" fmla="*/ 375 h 425"/>
              <a:gd name="T2" fmla="*/ 60 w 152"/>
              <a:gd name="T3" fmla="*/ 259 h 425"/>
              <a:gd name="T4" fmla="*/ 146 w 152"/>
              <a:gd name="T5" fmla="*/ 5 h 425"/>
              <a:gd name="T6" fmla="*/ 9 w 152"/>
              <a:gd name="T7" fmla="*/ 250 h 425"/>
              <a:gd name="T8" fmla="*/ 86 w 152"/>
              <a:gd name="T9" fmla="*/ 425 h 425"/>
              <a:gd name="T10" fmla="*/ 142 w 152"/>
              <a:gd name="T11" fmla="*/ 375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2" h="425">
                <a:moveTo>
                  <a:pt x="142" y="375"/>
                </a:moveTo>
                <a:cubicBezTo>
                  <a:pt x="142" y="375"/>
                  <a:pt x="62" y="270"/>
                  <a:pt x="60" y="259"/>
                </a:cubicBezTo>
                <a:cubicBezTo>
                  <a:pt x="57" y="249"/>
                  <a:pt x="152" y="11"/>
                  <a:pt x="146" y="5"/>
                </a:cubicBezTo>
                <a:cubicBezTo>
                  <a:pt x="140" y="0"/>
                  <a:pt x="19" y="197"/>
                  <a:pt x="9" y="250"/>
                </a:cubicBezTo>
                <a:cubicBezTo>
                  <a:pt x="0" y="303"/>
                  <a:pt x="38" y="382"/>
                  <a:pt x="86" y="425"/>
                </a:cubicBezTo>
                <a:cubicBezTo>
                  <a:pt x="98" y="412"/>
                  <a:pt x="130" y="377"/>
                  <a:pt x="142" y="375"/>
                </a:cubicBezTo>
                <a:close/>
              </a:path>
            </a:pathLst>
          </a:custGeom>
          <a:solidFill>
            <a:srgbClr val="FF8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6" name="Freeform 17">
            <a:extLst>
              <a:ext uri="{FF2B5EF4-FFF2-40B4-BE49-F238E27FC236}">
                <a16:creationId xmlns:a16="http://schemas.microsoft.com/office/drawing/2014/main" id="{F742102A-3075-4A84-BD54-05B514476EDF}"/>
              </a:ext>
            </a:extLst>
          </p:cNvPr>
          <p:cNvSpPr>
            <a:spLocks/>
          </p:cNvSpPr>
          <p:nvPr/>
        </p:nvSpPr>
        <p:spPr bwMode="auto">
          <a:xfrm>
            <a:off x="6880597" y="3077282"/>
            <a:ext cx="583601" cy="1644694"/>
          </a:xfrm>
          <a:custGeom>
            <a:avLst/>
            <a:gdLst>
              <a:gd name="T0" fmla="*/ 9 w 151"/>
              <a:gd name="T1" fmla="*/ 375 h 425"/>
              <a:gd name="T2" fmla="*/ 92 w 151"/>
              <a:gd name="T3" fmla="*/ 259 h 425"/>
              <a:gd name="T4" fmla="*/ 6 w 151"/>
              <a:gd name="T5" fmla="*/ 5 h 425"/>
              <a:gd name="T6" fmla="*/ 142 w 151"/>
              <a:gd name="T7" fmla="*/ 250 h 425"/>
              <a:gd name="T8" fmla="*/ 65 w 151"/>
              <a:gd name="T9" fmla="*/ 425 h 425"/>
              <a:gd name="T10" fmla="*/ 9 w 151"/>
              <a:gd name="T11" fmla="*/ 375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1" h="425">
                <a:moveTo>
                  <a:pt x="9" y="375"/>
                </a:moveTo>
                <a:cubicBezTo>
                  <a:pt x="9" y="375"/>
                  <a:pt x="89" y="270"/>
                  <a:pt x="92" y="259"/>
                </a:cubicBezTo>
                <a:cubicBezTo>
                  <a:pt x="94" y="249"/>
                  <a:pt x="0" y="11"/>
                  <a:pt x="6" y="5"/>
                </a:cubicBezTo>
                <a:cubicBezTo>
                  <a:pt x="12" y="0"/>
                  <a:pt x="133" y="197"/>
                  <a:pt x="142" y="250"/>
                </a:cubicBezTo>
                <a:cubicBezTo>
                  <a:pt x="151" y="303"/>
                  <a:pt x="113" y="382"/>
                  <a:pt x="65" y="425"/>
                </a:cubicBezTo>
                <a:cubicBezTo>
                  <a:pt x="53" y="412"/>
                  <a:pt x="21" y="377"/>
                  <a:pt x="9" y="375"/>
                </a:cubicBezTo>
                <a:close/>
              </a:path>
            </a:pathLst>
          </a:custGeom>
          <a:solidFill>
            <a:srgbClr val="FF8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7" name="Freeform 18">
            <a:extLst>
              <a:ext uri="{FF2B5EF4-FFF2-40B4-BE49-F238E27FC236}">
                <a16:creationId xmlns:a16="http://schemas.microsoft.com/office/drawing/2014/main" id="{82B56332-F223-4777-AE87-53BA1E0EA2D8}"/>
              </a:ext>
            </a:extLst>
          </p:cNvPr>
          <p:cNvSpPr>
            <a:spLocks/>
          </p:cNvSpPr>
          <p:nvPr/>
        </p:nvSpPr>
        <p:spPr bwMode="auto">
          <a:xfrm>
            <a:off x="4960426" y="4458743"/>
            <a:ext cx="946821" cy="1558990"/>
          </a:xfrm>
          <a:custGeom>
            <a:avLst/>
            <a:gdLst>
              <a:gd name="T0" fmla="*/ 245 w 245"/>
              <a:gd name="T1" fmla="*/ 151 h 403"/>
              <a:gd name="T2" fmla="*/ 167 w 245"/>
              <a:gd name="T3" fmla="*/ 107 h 403"/>
              <a:gd name="T4" fmla="*/ 87 w 245"/>
              <a:gd name="T5" fmla="*/ 0 h 403"/>
              <a:gd name="T6" fmla="*/ 0 w 245"/>
              <a:gd name="T7" fmla="*/ 76 h 403"/>
              <a:gd name="T8" fmla="*/ 81 w 245"/>
              <a:gd name="T9" fmla="*/ 194 h 403"/>
              <a:gd name="T10" fmla="*/ 110 w 245"/>
              <a:gd name="T11" fmla="*/ 403 h 403"/>
              <a:gd name="T12" fmla="*/ 245 w 245"/>
              <a:gd name="T13" fmla="*/ 151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5" h="403">
                <a:moveTo>
                  <a:pt x="245" y="151"/>
                </a:moveTo>
                <a:cubicBezTo>
                  <a:pt x="245" y="151"/>
                  <a:pt x="191" y="113"/>
                  <a:pt x="167" y="107"/>
                </a:cubicBezTo>
                <a:cubicBezTo>
                  <a:pt x="167" y="107"/>
                  <a:pt x="109" y="6"/>
                  <a:pt x="87" y="0"/>
                </a:cubicBezTo>
                <a:cubicBezTo>
                  <a:pt x="87" y="0"/>
                  <a:pt x="44" y="27"/>
                  <a:pt x="0" y="76"/>
                </a:cubicBezTo>
                <a:cubicBezTo>
                  <a:pt x="0" y="76"/>
                  <a:pt x="48" y="153"/>
                  <a:pt x="81" y="194"/>
                </a:cubicBezTo>
                <a:cubicBezTo>
                  <a:pt x="115" y="235"/>
                  <a:pt x="110" y="403"/>
                  <a:pt x="110" y="403"/>
                </a:cubicBezTo>
                <a:lnTo>
                  <a:pt x="245" y="1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8" name="Freeform 19">
            <a:extLst>
              <a:ext uri="{FF2B5EF4-FFF2-40B4-BE49-F238E27FC236}">
                <a16:creationId xmlns:a16="http://schemas.microsoft.com/office/drawing/2014/main" id="{56221DD9-CC4D-49B1-8D4F-68CDD7B2D687}"/>
              </a:ext>
            </a:extLst>
          </p:cNvPr>
          <p:cNvSpPr>
            <a:spLocks/>
          </p:cNvSpPr>
          <p:nvPr/>
        </p:nvSpPr>
        <p:spPr bwMode="auto">
          <a:xfrm>
            <a:off x="6282711" y="4458743"/>
            <a:ext cx="948861" cy="1558990"/>
          </a:xfrm>
          <a:custGeom>
            <a:avLst/>
            <a:gdLst>
              <a:gd name="T0" fmla="*/ 0 w 245"/>
              <a:gd name="T1" fmla="*/ 151 h 403"/>
              <a:gd name="T2" fmla="*/ 79 w 245"/>
              <a:gd name="T3" fmla="*/ 107 h 403"/>
              <a:gd name="T4" fmla="*/ 159 w 245"/>
              <a:gd name="T5" fmla="*/ 0 h 403"/>
              <a:gd name="T6" fmla="*/ 245 w 245"/>
              <a:gd name="T7" fmla="*/ 76 h 403"/>
              <a:gd name="T8" fmla="*/ 164 w 245"/>
              <a:gd name="T9" fmla="*/ 194 h 403"/>
              <a:gd name="T10" fmla="*/ 135 w 245"/>
              <a:gd name="T11" fmla="*/ 403 h 403"/>
              <a:gd name="T12" fmla="*/ 0 w 245"/>
              <a:gd name="T13" fmla="*/ 151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5" h="403">
                <a:moveTo>
                  <a:pt x="0" y="151"/>
                </a:moveTo>
                <a:cubicBezTo>
                  <a:pt x="0" y="151"/>
                  <a:pt x="55" y="113"/>
                  <a:pt x="79" y="107"/>
                </a:cubicBezTo>
                <a:cubicBezTo>
                  <a:pt x="79" y="107"/>
                  <a:pt x="136" y="6"/>
                  <a:pt x="159" y="0"/>
                </a:cubicBezTo>
                <a:cubicBezTo>
                  <a:pt x="159" y="0"/>
                  <a:pt x="201" y="27"/>
                  <a:pt x="245" y="76"/>
                </a:cubicBezTo>
                <a:cubicBezTo>
                  <a:pt x="245" y="76"/>
                  <a:pt x="197" y="153"/>
                  <a:pt x="164" y="194"/>
                </a:cubicBezTo>
                <a:cubicBezTo>
                  <a:pt x="131" y="235"/>
                  <a:pt x="135" y="403"/>
                  <a:pt x="135" y="403"/>
                </a:cubicBezTo>
                <a:lnTo>
                  <a:pt x="0" y="1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072F3B83-DC02-42C5-B6B7-9203867E41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/>
              <a:t>Únete</a:t>
            </a:r>
            <a:r>
              <a:rPr lang="en-US" dirty="0"/>
              <a:t> a MIW.one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EDE0B6D-63A7-4D57-9402-67ECBA50EE92}"/>
              </a:ext>
            </a:extLst>
          </p:cNvPr>
          <p:cNvSpPr/>
          <p:nvPr/>
        </p:nvSpPr>
        <p:spPr>
          <a:xfrm>
            <a:off x="11111138" y="0"/>
            <a:ext cx="1080862" cy="1001710"/>
          </a:xfrm>
          <a:custGeom>
            <a:avLst/>
            <a:gdLst>
              <a:gd name="connsiteX0" fmla="*/ 49779 w 1080862"/>
              <a:gd name="connsiteY0" fmla="*/ 0 h 1001710"/>
              <a:gd name="connsiteX1" fmla="*/ 1080862 w 1080862"/>
              <a:gd name="connsiteY1" fmla="*/ 0 h 1001710"/>
              <a:gd name="connsiteX2" fmla="*/ 1080862 w 1080862"/>
              <a:gd name="connsiteY2" fmla="*/ 915271 h 1001710"/>
              <a:gd name="connsiteX3" fmla="*/ 1028832 w 1080862"/>
              <a:gd name="connsiteY3" fmla="*/ 943512 h 1001710"/>
              <a:gd name="connsiteX4" fmla="*/ 740569 w 1080862"/>
              <a:gd name="connsiteY4" fmla="*/ 1001710 h 1001710"/>
              <a:gd name="connsiteX5" fmla="*/ 0 w 1080862"/>
              <a:gd name="connsiteY5" fmla="*/ 261141 h 1001710"/>
              <a:gd name="connsiteX6" fmla="*/ 15046 w 1080862"/>
              <a:gd name="connsiteY6" fmla="*/ 111891 h 1001710"/>
              <a:gd name="connsiteX7" fmla="*/ 49779 w 1080862"/>
              <a:gd name="connsiteY7" fmla="*/ 0 h 100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0862" h="1001710">
                <a:moveTo>
                  <a:pt x="49779" y="0"/>
                </a:moveTo>
                <a:lnTo>
                  <a:pt x="1080862" y="0"/>
                </a:lnTo>
                <a:lnTo>
                  <a:pt x="1080862" y="915271"/>
                </a:lnTo>
                <a:lnTo>
                  <a:pt x="1028832" y="943512"/>
                </a:lnTo>
                <a:cubicBezTo>
                  <a:pt x="940231" y="980987"/>
                  <a:pt x="842820" y="1001710"/>
                  <a:pt x="740569" y="1001710"/>
                </a:cubicBezTo>
                <a:cubicBezTo>
                  <a:pt x="331564" y="1001710"/>
                  <a:pt x="0" y="670146"/>
                  <a:pt x="0" y="261141"/>
                </a:cubicBezTo>
                <a:cubicBezTo>
                  <a:pt x="0" y="210015"/>
                  <a:pt x="5181" y="160100"/>
                  <a:pt x="15046" y="111891"/>
                </a:cubicBezTo>
                <a:lnTo>
                  <a:pt x="4977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 37">
            <a:extLst>
              <a:ext uri="{FF2B5EF4-FFF2-40B4-BE49-F238E27FC236}">
                <a16:creationId xmlns:a16="http://schemas.microsoft.com/office/drawing/2014/main" id="{BE03C3E5-AD05-4E77-B302-31CC9027345F}"/>
              </a:ext>
            </a:extLst>
          </p:cNvPr>
          <p:cNvSpPr>
            <a:spLocks/>
          </p:cNvSpPr>
          <p:nvPr/>
        </p:nvSpPr>
        <p:spPr bwMode="auto">
          <a:xfrm>
            <a:off x="2739233" y="5571057"/>
            <a:ext cx="503238" cy="504825"/>
          </a:xfrm>
          <a:custGeom>
            <a:avLst/>
            <a:gdLst>
              <a:gd name="T0" fmla="*/ 81 w 546"/>
              <a:gd name="T1" fmla="*/ 115 h 548"/>
              <a:gd name="T2" fmla="*/ 15 w 546"/>
              <a:gd name="T3" fmla="*/ 352 h 548"/>
              <a:gd name="T4" fmla="*/ 84 w 546"/>
              <a:gd name="T5" fmla="*/ 482 h 548"/>
              <a:gd name="T6" fmla="*/ 217 w 546"/>
              <a:gd name="T7" fmla="*/ 541 h 548"/>
              <a:gd name="T8" fmla="*/ 362 w 546"/>
              <a:gd name="T9" fmla="*/ 530 h 548"/>
              <a:gd name="T10" fmla="*/ 514 w 546"/>
              <a:gd name="T11" fmla="*/ 433 h 548"/>
              <a:gd name="T12" fmla="*/ 544 w 546"/>
              <a:gd name="T13" fmla="*/ 277 h 548"/>
              <a:gd name="T14" fmla="*/ 507 w 546"/>
              <a:gd name="T15" fmla="*/ 125 h 548"/>
              <a:gd name="T16" fmla="*/ 173 w 546"/>
              <a:gd name="T17" fmla="*/ 48 h 548"/>
              <a:gd name="T18" fmla="*/ 81 w 546"/>
              <a:gd name="T19" fmla="*/ 115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46" h="548">
                <a:moveTo>
                  <a:pt x="81" y="115"/>
                </a:moveTo>
                <a:cubicBezTo>
                  <a:pt x="25" y="179"/>
                  <a:pt x="0" y="268"/>
                  <a:pt x="15" y="352"/>
                </a:cubicBezTo>
                <a:cubicBezTo>
                  <a:pt x="24" y="401"/>
                  <a:pt x="48" y="448"/>
                  <a:pt x="84" y="482"/>
                </a:cubicBezTo>
                <a:cubicBezTo>
                  <a:pt x="120" y="515"/>
                  <a:pt x="168" y="535"/>
                  <a:pt x="217" y="541"/>
                </a:cubicBezTo>
                <a:cubicBezTo>
                  <a:pt x="265" y="548"/>
                  <a:pt x="315" y="542"/>
                  <a:pt x="362" y="530"/>
                </a:cubicBezTo>
                <a:cubicBezTo>
                  <a:pt x="422" y="514"/>
                  <a:pt x="482" y="485"/>
                  <a:pt x="514" y="433"/>
                </a:cubicBezTo>
                <a:cubicBezTo>
                  <a:pt x="543" y="388"/>
                  <a:pt x="546" y="331"/>
                  <a:pt x="544" y="277"/>
                </a:cubicBezTo>
                <a:cubicBezTo>
                  <a:pt x="542" y="224"/>
                  <a:pt x="534" y="170"/>
                  <a:pt x="507" y="125"/>
                </a:cubicBezTo>
                <a:cubicBezTo>
                  <a:pt x="443" y="17"/>
                  <a:pt x="280" y="0"/>
                  <a:pt x="173" y="48"/>
                </a:cubicBezTo>
                <a:cubicBezTo>
                  <a:pt x="138" y="64"/>
                  <a:pt x="107" y="87"/>
                  <a:pt x="81" y="11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4" name="Freeform 244">
            <a:extLst>
              <a:ext uri="{FF2B5EF4-FFF2-40B4-BE49-F238E27FC236}">
                <a16:creationId xmlns:a16="http://schemas.microsoft.com/office/drawing/2014/main" id="{AD1927D1-678B-4184-9BB0-8E513F00B554}"/>
              </a:ext>
            </a:extLst>
          </p:cNvPr>
          <p:cNvSpPr>
            <a:spLocks/>
          </p:cNvSpPr>
          <p:nvPr/>
        </p:nvSpPr>
        <p:spPr bwMode="auto">
          <a:xfrm>
            <a:off x="11055050" y="3387761"/>
            <a:ext cx="239713" cy="157162"/>
          </a:xfrm>
          <a:custGeom>
            <a:avLst/>
            <a:gdLst>
              <a:gd name="T0" fmla="*/ 55 w 261"/>
              <a:gd name="T1" fmla="*/ 150 h 171"/>
              <a:gd name="T2" fmla="*/ 129 w 261"/>
              <a:gd name="T3" fmla="*/ 170 h 171"/>
              <a:gd name="T4" fmla="*/ 203 w 261"/>
              <a:gd name="T5" fmla="*/ 146 h 171"/>
              <a:gd name="T6" fmla="*/ 139 w 261"/>
              <a:gd name="T7" fmla="*/ 6 h 171"/>
              <a:gd name="T8" fmla="*/ 55 w 261"/>
              <a:gd name="T9" fmla="*/ 150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171">
                <a:moveTo>
                  <a:pt x="55" y="150"/>
                </a:moveTo>
                <a:cubicBezTo>
                  <a:pt x="74" y="168"/>
                  <a:pt x="103" y="171"/>
                  <a:pt x="129" y="170"/>
                </a:cubicBezTo>
                <a:cubicBezTo>
                  <a:pt x="155" y="169"/>
                  <a:pt x="183" y="163"/>
                  <a:pt x="203" y="146"/>
                </a:cubicBezTo>
                <a:cubicBezTo>
                  <a:pt x="261" y="97"/>
                  <a:pt x="210" y="0"/>
                  <a:pt x="139" y="6"/>
                </a:cubicBezTo>
                <a:cubicBezTo>
                  <a:pt x="81" y="10"/>
                  <a:pt x="0" y="95"/>
                  <a:pt x="55" y="1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5" name="Freeform 30">
            <a:extLst>
              <a:ext uri="{FF2B5EF4-FFF2-40B4-BE49-F238E27FC236}">
                <a16:creationId xmlns:a16="http://schemas.microsoft.com/office/drawing/2014/main" id="{E8C0F469-B243-4CA6-9F9C-7A2A5C1E0065}"/>
              </a:ext>
            </a:extLst>
          </p:cNvPr>
          <p:cNvSpPr>
            <a:spLocks/>
          </p:cNvSpPr>
          <p:nvPr/>
        </p:nvSpPr>
        <p:spPr bwMode="auto">
          <a:xfrm>
            <a:off x="3340896" y="344004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70FCB924-186C-477A-B2C0-09D9E5BEE8E2}"/>
              </a:ext>
            </a:extLst>
          </p:cNvPr>
          <p:cNvSpPr/>
          <p:nvPr/>
        </p:nvSpPr>
        <p:spPr>
          <a:xfrm>
            <a:off x="1" y="0"/>
            <a:ext cx="1076745" cy="838681"/>
          </a:xfrm>
          <a:custGeom>
            <a:avLst/>
            <a:gdLst>
              <a:gd name="connsiteX0" fmla="*/ 0 w 1076745"/>
              <a:gd name="connsiteY0" fmla="*/ 0 h 838681"/>
              <a:gd name="connsiteX1" fmla="*/ 721048 w 1076745"/>
              <a:gd name="connsiteY1" fmla="*/ 0 h 838681"/>
              <a:gd name="connsiteX2" fmla="*/ 727566 w 1076745"/>
              <a:gd name="connsiteY2" fmla="*/ 15398 h 838681"/>
              <a:gd name="connsiteX3" fmla="*/ 1000943 w 1076745"/>
              <a:gd name="connsiteY3" fmla="*/ 811575 h 838681"/>
              <a:gd name="connsiteX4" fmla="*/ 583368 w 1076745"/>
              <a:gd name="connsiteY4" fmla="*/ 613282 h 838681"/>
              <a:gd name="connsiteX5" fmla="*/ 101204 w 1076745"/>
              <a:gd name="connsiteY5" fmla="*/ 333118 h 838681"/>
              <a:gd name="connsiteX6" fmla="*/ 0 w 1076745"/>
              <a:gd name="connsiteY6" fmla="*/ 295927 h 838681"/>
              <a:gd name="connsiteX7" fmla="*/ 0 w 1076745"/>
              <a:gd name="connsiteY7" fmla="*/ 0 h 838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745" h="838681">
                <a:moveTo>
                  <a:pt x="0" y="0"/>
                </a:moveTo>
                <a:lnTo>
                  <a:pt x="721048" y="0"/>
                </a:lnTo>
                <a:lnTo>
                  <a:pt x="727566" y="15398"/>
                </a:lnTo>
                <a:cubicBezTo>
                  <a:pt x="883782" y="496109"/>
                  <a:pt x="1229257" y="664358"/>
                  <a:pt x="1000943" y="811575"/>
                </a:cubicBezTo>
                <a:cubicBezTo>
                  <a:pt x="1000943" y="811575"/>
                  <a:pt x="697525" y="946775"/>
                  <a:pt x="583368" y="613282"/>
                </a:cubicBezTo>
                <a:cubicBezTo>
                  <a:pt x="524788" y="445033"/>
                  <a:pt x="302482" y="396962"/>
                  <a:pt x="101204" y="333118"/>
                </a:cubicBezTo>
                <a:lnTo>
                  <a:pt x="0" y="295927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97D04049-D4CE-40C9-B7DA-6FA019292918}"/>
              </a:ext>
            </a:extLst>
          </p:cNvPr>
          <p:cNvSpPr/>
          <p:nvPr/>
        </p:nvSpPr>
        <p:spPr>
          <a:xfrm>
            <a:off x="11074904" y="4782481"/>
            <a:ext cx="1117096" cy="1353263"/>
          </a:xfrm>
          <a:custGeom>
            <a:avLst/>
            <a:gdLst>
              <a:gd name="connsiteX0" fmla="*/ 1116421 w 1117096"/>
              <a:gd name="connsiteY0" fmla="*/ 0 h 1353263"/>
              <a:gd name="connsiteX1" fmla="*/ 1117096 w 1117096"/>
              <a:gd name="connsiteY1" fmla="*/ 28 h 1353263"/>
              <a:gd name="connsiteX2" fmla="*/ 1117096 w 1117096"/>
              <a:gd name="connsiteY2" fmla="*/ 766501 h 1353263"/>
              <a:gd name="connsiteX3" fmla="*/ 1062609 w 1117096"/>
              <a:gd name="connsiteY3" fmla="*/ 812454 h 1353263"/>
              <a:gd name="connsiteX4" fmla="*/ 153958 w 1117096"/>
              <a:gd name="connsiteY4" fmla="*/ 1183950 h 1353263"/>
              <a:gd name="connsiteX5" fmla="*/ 921874 w 1117096"/>
              <a:gd name="connsiteY5" fmla="*/ 64429 h 1353263"/>
              <a:gd name="connsiteX6" fmla="*/ 1116421 w 1117096"/>
              <a:gd name="connsiteY6" fmla="*/ 0 h 1353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17096" h="1353263">
                <a:moveTo>
                  <a:pt x="1116421" y="0"/>
                </a:moveTo>
                <a:lnTo>
                  <a:pt x="1117096" y="28"/>
                </a:lnTo>
                <a:lnTo>
                  <a:pt x="1117096" y="766501"/>
                </a:lnTo>
                <a:lnTo>
                  <a:pt x="1062609" y="812454"/>
                </a:lnTo>
                <a:cubicBezTo>
                  <a:pt x="804561" y="1064546"/>
                  <a:pt x="645451" y="1637284"/>
                  <a:pt x="153958" y="1183950"/>
                </a:cubicBezTo>
                <a:cubicBezTo>
                  <a:pt x="-450957" y="626001"/>
                  <a:pt x="921874" y="64429"/>
                  <a:pt x="921874" y="64429"/>
                </a:cubicBezTo>
                <a:cubicBezTo>
                  <a:pt x="992960" y="25028"/>
                  <a:pt x="1057934" y="4932"/>
                  <a:pt x="111642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Freeform 30">
            <a:extLst>
              <a:ext uri="{FF2B5EF4-FFF2-40B4-BE49-F238E27FC236}">
                <a16:creationId xmlns:a16="http://schemas.microsoft.com/office/drawing/2014/main" id="{A59C5BA3-A229-45A7-89CA-CAD58D0336EC}"/>
              </a:ext>
            </a:extLst>
          </p:cNvPr>
          <p:cNvSpPr>
            <a:spLocks/>
          </p:cNvSpPr>
          <p:nvPr/>
        </p:nvSpPr>
        <p:spPr bwMode="auto">
          <a:xfrm>
            <a:off x="8607639" y="5126532"/>
            <a:ext cx="628650" cy="665162"/>
          </a:xfrm>
          <a:custGeom>
            <a:avLst/>
            <a:gdLst>
              <a:gd name="T0" fmla="*/ 104 w 209"/>
              <a:gd name="T1" fmla="*/ 170 h 221"/>
              <a:gd name="T2" fmla="*/ 104 w 209"/>
              <a:gd name="T3" fmla="*/ 46 h 221"/>
              <a:gd name="T4" fmla="*/ 104 w 209"/>
              <a:gd name="T5" fmla="*/ 17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9" h="221">
                <a:moveTo>
                  <a:pt x="104" y="170"/>
                </a:moveTo>
                <a:cubicBezTo>
                  <a:pt x="104" y="170"/>
                  <a:pt x="209" y="91"/>
                  <a:pt x="104" y="46"/>
                </a:cubicBezTo>
                <a:cubicBezTo>
                  <a:pt x="0" y="0"/>
                  <a:pt x="35" y="221"/>
                  <a:pt x="104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CD01F627-945A-D94B-B998-87048D7EE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718" y="5303264"/>
            <a:ext cx="1243435" cy="40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6593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Garnicia">
      <a:dk1>
        <a:srgbClr val="262626"/>
      </a:dk1>
      <a:lt1>
        <a:sysClr val="window" lastClr="FFFFFF"/>
      </a:lt1>
      <a:dk2>
        <a:srgbClr val="262626"/>
      </a:dk2>
      <a:lt2>
        <a:srgbClr val="FFFFFF"/>
      </a:lt2>
      <a:accent1>
        <a:srgbClr val="C1E05A"/>
      </a:accent1>
      <a:accent2>
        <a:srgbClr val="A2DA54"/>
      </a:accent2>
      <a:accent3>
        <a:srgbClr val="A4E243"/>
      </a:accent3>
      <a:accent4>
        <a:srgbClr val="B2D83C"/>
      </a:accent4>
      <a:accent5>
        <a:srgbClr val="69A12B"/>
      </a:accent5>
      <a:accent6>
        <a:srgbClr val="43661C"/>
      </a:accent6>
      <a:hlink>
        <a:srgbClr val="0563C1"/>
      </a:hlink>
      <a:folHlink>
        <a:srgbClr val="954F72"/>
      </a:folHlink>
    </a:clrScheme>
    <a:fontScheme name="Hilari">
      <a:majorFont>
        <a:latin typeface="Montserrat"/>
        <a:ea typeface=""/>
        <a:cs typeface=""/>
      </a:majorFont>
      <a:minorFont>
        <a:latin typeface="Mul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28291</TotalTime>
  <Words>618</Words>
  <Application>Microsoft Macintosh PowerPoint</Application>
  <PresentationFormat>Panorámica</PresentationFormat>
  <Paragraphs>115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Montserrat</vt:lpstr>
      <vt:lpstr>Muli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Andrian Kurniawan</dc:creator>
  <cp:lastModifiedBy>Arturo J.R.</cp:lastModifiedBy>
  <cp:revision>1151</cp:revision>
  <dcterms:created xsi:type="dcterms:W3CDTF">2018-12-05T18:19:15Z</dcterms:created>
  <dcterms:modified xsi:type="dcterms:W3CDTF">2020-04-15T20:34:07Z</dcterms:modified>
</cp:coreProperties>
</file>